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57" r:id="rId3"/>
    <p:sldId id="283" r:id="rId4"/>
    <p:sldId id="270" r:id="rId5"/>
    <p:sldId id="260" r:id="rId6"/>
    <p:sldId id="271" r:id="rId7"/>
    <p:sldId id="272" r:id="rId8"/>
    <p:sldId id="273" r:id="rId9"/>
    <p:sldId id="274" r:id="rId10"/>
    <p:sldId id="277" r:id="rId11"/>
    <p:sldId id="261" r:id="rId12"/>
    <p:sldId id="287" r:id="rId13"/>
    <p:sldId id="288" r:id="rId14"/>
    <p:sldId id="262" r:id="rId15"/>
    <p:sldId id="281" r:id="rId16"/>
    <p:sldId id="290" r:id="rId17"/>
    <p:sldId id="282" r:id="rId18"/>
    <p:sldId id="263" r:id="rId19"/>
    <p:sldId id="269" r:id="rId20"/>
    <p:sldId id="291" r:id="rId21"/>
    <p:sldId id="278" r:id="rId22"/>
    <p:sldId id="293" r:id="rId23"/>
    <p:sldId id="294" r:id="rId24"/>
    <p:sldId id="295" r:id="rId25"/>
    <p:sldId id="26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C5E3"/>
    <a:srgbClr val="000000"/>
    <a:srgbClr val="0C779D"/>
    <a:srgbClr val="365C72"/>
    <a:srgbClr val="9EE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0ED2A7-A013-4AF4-923A-55B54D79BDB7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1740DC4-3F8E-4053-BC23-BAC24AA6B3A0}">
      <dgm:prSet custT="1"/>
      <dgm:spPr/>
      <dgm:t>
        <a:bodyPr/>
        <a:lstStyle/>
        <a:p>
          <a:r>
            <a:rPr lang="ru-RU" sz="18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- выявлению существующего уровня решения образовательных и воспитательных задач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E75A1E-27A7-445C-88E9-9D507A6F33F1}" type="parTrans" cxnId="{D39E1567-FAE2-4C97-A8D5-C78BBDAEA8B9}">
      <dgm:prSet/>
      <dgm:spPr/>
      <dgm:t>
        <a:bodyPr/>
        <a:lstStyle/>
        <a:p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42CDE0-3E46-4D7C-B50F-FCAD4A927715}" type="sibTrans" cxnId="{D39E1567-FAE2-4C97-A8D5-C78BBDAEA8B9}">
      <dgm:prSet phldrT="1" custT="1"/>
      <dgm:spPr/>
      <dgm:t>
        <a:bodyPr/>
        <a:lstStyle/>
        <a:p>
          <a:r>
            <a:rPr lang="en-US" sz="1800" b="1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gm:t>
    </dgm:pt>
    <dgm:pt modelId="{4918736D-1C20-466B-A8E1-6A3557F3139A}">
      <dgm:prSet custT="1"/>
      <dgm:spPr/>
      <dgm:t>
        <a:bodyPr/>
        <a:lstStyle/>
        <a:p>
          <a:r>
            <a:rPr lang="ru-RU" sz="16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определению узких мест, «белых» пятен и противоречий, возникающих в практике</a:t>
          </a:r>
          <a:endParaRPr lang="en-U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BEC4D0-9A1A-4422-9A3C-97F212F380A8}" type="parTrans" cxnId="{52C16654-5109-4D39-8720-6929075AAB3F}">
      <dgm:prSet/>
      <dgm:spPr/>
      <dgm:t>
        <a:bodyPr/>
        <a:lstStyle/>
        <a:p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ED9F80-FE81-42B9-89E2-60EF1CE320F5}" type="sibTrans" cxnId="{52C16654-5109-4D39-8720-6929075AAB3F}">
      <dgm:prSet phldrT="2"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gm:t>
    </dgm:pt>
    <dgm:pt modelId="{5F5D6DC9-A740-49FF-BD2C-CC0B38700786}">
      <dgm:prSet custT="1"/>
      <dgm:spPr/>
      <dgm:t>
        <a:bodyPr/>
        <a:lstStyle/>
        <a:p>
          <a:r>
            <a:rPr lang="ru-RU" sz="18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- выявлению ведущих тенденций, оригинальных идей, элементов инновационного и  прогрессивного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C6D9D2-2902-4B98-B27A-BA35843980E2}" type="parTrans" cxnId="{1E5C5BD0-39C4-4CA5-8727-3813A5CEEBFF}">
      <dgm:prSet/>
      <dgm:spPr/>
      <dgm:t>
        <a:bodyPr/>
        <a:lstStyle/>
        <a:p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566B02-AD6F-4435-B9E2-B67F1EFAD8EC}" type="sibTrans" cxnId="{1E5C5BD0-39C4-4CA5-8727-3813A5CEEBFF}">
      <dgm:prSet phldrT="3" custT="1"/>
      <dgm:spPr/>
      <dgm:t>
        <a:bodyPr/>
        <a:lstStyle/>
        <a:p>
          <a:r>
            <a:rPr lang="en-US" sz="1800" b="1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gm:t>
    </dgm:pt>
    <dgm:pt modelId="{5BDD99FF-5944-4678-BED2-B13935030AD6}">
      <dgm:prSet custT="1"/>
      <dgm:spPr/>
      <dgm:t>
        <a:bodyPr/>
        <a:lstStyle/>
        <a:p>
          <a:r>
            <a:rPr lang="ru-RU" sz="18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- изучению доступности и эффективности научных рекомендаций, которые становятся достоянием науки и практики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775D63-3638-4AB9-9D6B-705DF5109C25}" type="parTrans" cxnId="{B7EF5E57-6DBC-4932-AF27-66EE42AFEF2B}">
      <dgm:prSet/>
      <dgm:spPr/>
      <dgm:t>
        <a:bodyPr/>
        <a:lstStyle/>
        <a:p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D73309-D890-43A3-98C8-34DF80AE2794}" type="sibTrans" cxnId="{B7EF5E57-6DBC-4932-AF27-66EE42AFEF2B}">
      <dgm:prSet phldrT="4" custT="1"/>
      <dgm:spPr/>
      <dgm:t>
        <a:bodyPr/>
        <a:lstStyle/>
        <a:p>
          <a:r>
            <a:rPr lang="en-US" sz="1800" b="1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dgm:t>
    </dgm:pt>
    <dgm:pt modelId="{340397E0-1B99-4C14-B78D-AC8FFDC82279}" type="pres">
      <dgm:prSet presAssocID="{660ED2A7-A013-4AF4-923A-55B54D79BDB7}" presName="Name0" presStyleCnt="0">
        <dgm:presLayoutVars>
          <dgm:animLvl val="lvl"/>
          <dgm:resizeHandles val="exact"/>
        </dgm:presLayoutVars>
      </dgm:prSet>
      <dgm:spPr/>
    </dgm:pt>
    <dgm:pt modelId="{E2FFC441-07B6-4AF7-94FF-87A6D064E0F3}" type="pres">
      <dgm:prSet presAssocID="{E1740DC4-3F8E-4053-BC23-BAC24AA6B3A0}" presName="compositeNode" presStyleCnt="0">
        <dgm:presLayoutVars>
          <dgm:bulletEnabled val="1"/>
        </dgm:presLayoutVars>
      </dgm:prSet>
      <dgm:spPr/>
    </dgm:pt>
    <dgm:pt modelId="{44968501-2192-43B5-961B-D8BBC80D370E}" type="pres">
      <dgm:prSet presAssocID="{E1740DC4-3F8E-4053-BC23-BAC24AA6B3A0}" presName="bgRect" presStyleLbl="bgAccFollowNode1" presStyleIdx="0" presStyleCnt="4"/>
      <dgm:spPr/>
    </dgm:pt>
    <dgm:pt modelId="{FAF8AC18-A9B8-4FEE-8652-8714CD6B10CF}" type="pres">
      <dgm:prSet presAssocID="{3142CDE0-3E46-4D7C-B50F-FCAD4A927715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13F23211-C445-422F-AC73-103D6979EEAB}" type="pres">
      <dgm:prSet presAssocID="{E1740DC4-3F8E-4053-BC23-BAC24AA6B3A0}" presName="bottomLine" presStyleLbl="alignNode1" presStyleIdx="1" presStyleCnt="8">
        <dgm:presLayoutVars/>
      </dgm:prSet>
      <dgm:spPr/>
    </dgm:pt>
    <dgm:pt modelId="{18408E52-C14B-453D-B223-D0CDF524FAC4}" type="pres">
      <dgm:prSet presAssocID="{E1740DC4-3F8E-4053-BC23-BAC24AA6B3A0}" presName="nodeText" presStyleLbl="bgAccFollowNode1" presStyleIdx="0" presStyleCnt="4">
        <dgm:presLayoutVars>
          <dgm:bulletEnabled val="1"/>
        </dgm:presLayoutVars>
      </dgm:prSet>
      <dgm:spPr/>
    </dgm:pt>
    <dgm:pt modelId="{CD8A288F-1E63-47E5-AB6B-2E4B28E877BC}" type="pres">
      <dgm:prSet presAssocID="{3142CDE0-3E46-4D7C-B50F-FCAD4A927715}" presName="sibTrans" presStyleCnt="0"/>
      <dgm:spPr/>
    </dgm:pt>
    <dgm:pt modelId="{270A447B-F18C-4834-BB52-5ABE28133055}" type="pres">
      <dgm:prSet presAssocID="{4918736D-1C20-466B-A8E1-6A3557F3139A}" presName="compositeNode" presStyleCnt="0">
        <dgm:presLayoutVars>
          <dgm:bulletEnabled val="1"/>
        </dgm:presLayoutVars>
      </dgm:prSet>
      <dgm:spPr/>
    </dgm:pt>
    <dgm:pt modelId="{6ACB064B-4FD1-4812-924D-A3262B67782D}" type="pres">
      <dgm:prSet presAssocID="{4918736D-1C20-466B-A8E1-6A3557F3139A}" presName="bgRect" presStyleLbl="bgAccFollowNode1" presStyleIdx="1" presStyleCnt="4"/>
      <dgm:spPr/>
    </dgm:pt>
    <dgm:pt modelId="{CD3A84D7-191F-469A-8494-6F9CDEF71CD7}" type="pres">
      <dgm:prSet presAssocID="{C6ED9F80-FE81-42B9-89E2-60EF1CE320F5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9E47021A-A731-43D7-8154-1A6E99B9BCB3}" type="pres">
      <dgm:prSet presAssocID="{4918736D-1C20-466B-A8E1-6A3557F3139A}" presName="bottomLine" presStyleLbl="alignNode1" presStyleIdx="3" presStyleCnt="8">
        <dgm:presLayoutVars/>
      </dgm:prSet>
      <dgm:spPr/>
    </dgm:pt>
    <dgm:pt modelId="{4D5ECD57-6FBD-4060-B0A6-3896B641955E}" type="pres">
      <dgm:prSet presAssocID="{4918736D-1C20-466B-A8E1-6A3557F3139A}" presName="nodeText" presStyleLbl="bgAccFollowNode1" presStyleIdx="1" presStyleCnt="4">
        <dgm:presLayoutVars>
          <dgm:bulletEnabled val="1"/>
        </dgm:presLayoutVars>
      </dgm:prSet>
      <dgm:spPr/>
    </dgm:pt>
    <dgm:pt modelId="{E9B0B4F4-9DA9-43EE-8CFA-1F3334236060}" type="pres">
      <dgm:prSet presAssocID="{C6ED9F80-FE81-42B9-89E2-60EF1CE320F5}" presName="sibTrans" presStyleCnt="0"/>
      <dgm:spPr/>
    </dgm:pt>
    <dgm:pt modelId="{C4157A04-A615-4AB6-8D5A-086BC6764F38}" type="pres">
      <dgm:prSet presAssocID="{5F5D6DC9-A740-49FF-BD2C-CC0B38700786}" presName="compositeNode" presStyleCnt="0">
        <dgm:presLayoutVars>
          <dgm:bulletEnabled val="1"/>
        </dgm:presLayoutVars>
      </dgm:prSet>
      <dgm:spPr/>
    </dgm:pt>
    <dgm:pt modelId="{3BEAE4C2-6448-4D57-8FE5-C0FBC88192AE}" type="pres">
      <dgm:prSet presAssocID="{5F5D6DC9-A740-49FF-BD2C-CC0B38700786}" presName="bgRect" presStyleLbl="bgAccFollowNode1" presStyleIdx="2" presStyleCnt="4"/>
      <dgm:spPr/>
    </dgm:pt>
    <dgm:pt modelId="{A39FADD4-795D-4163-87A4-E90C1CCB0E81}" type="pres">
      <dgm:prSet presAssocID="{21566B02-AD6F-4435-B9E2-B67F1EFAD8EC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44B8B4D2-925B-4A9B-B57D-55DE06F2EB29}" type="pres">
      <dgm:prSet presAssocID="{5F5D6DC9-A740-49FF-BD2C-CC0B38700786}" presName="bottomLine" presStyleLbl="alignNode1" presStyleIdx="5" presStyleCnt="8">
        <dgm:presLayoutVars/>
      </dgm:prSet>
      <dgm:spPr/>
    </dgm:pt>
    <dgm:pt modelId="{C91BE7FD-7518-4C78-BBD6-F9372B3B4C4C}" type="pres">
      <dgm:prSet presAssocID="{5F5D6DC9-A740-49FF-BD2C-CC0B38700786}" presName="nodeText" presStyleLbl="bgAccFollowNode1" presStyleIdx="2" presStyleCnt="4">
        <dgm:presLayoutVars>
          <dgm:bulletEnabled val="1"/>
        </dgm:presLayoutVars>
      </dgm:prSet>
      <dgm:spPr/>
    </dgm:pt>
    <dgm:pt modelId="{042830E6-F0CF-40D0-A69D-A7ED60980A7B}" type="pres">
      <dgm:prSet presAssocID="{21566B02-AD6F-4435-B9E2-B67F1EFAD8EC}" presName="sibTrans" presStyleCnt="0"/>
      <dgm:spPr/>
    </dgm:pt>
    <dgm:pt modelId="{8A067269-44C6-4A0E-98AE-1DD50D8EE070}" type="pres">
      <dgm:prSet presAssocID="{5BDD99FF-5944-4678-BED2-B13935030AD6}" presName="compositeNode" presStyleCnt="0">
        <dgm:presLayoutVars>
          <dgm:bulletEnabled val="1"/>
        </dgm:presLayoutVars>
      </dgm:prSet>
      <dgm:spPr/>
    </dgm:pt>
    <dgm:pt modelId="{F7301D83-49BF-43E5-9D26-DC819BA16552}" type="pres">
      <dgm:prSet presAssocID="{5BDD99FF-5944-4678-BED2-B13935030AD6}" presName="bgRect" presStyleLbl="bgAccFollowNode1" presStyleIdx="3" presStyleCnt="4"/>
      <dgm:spPr/>
    </dgm:pt>
    <dgm:pt modelId="{E1587721-3AAA-4302-BBA5-9667EB6BE314}" type="pres">
      <dgm:prSet presAssocID="{51D73309-D890-43A3-98C8-34DF80AE2794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7100D915-0250-4EEB-8BA7-48CBE8E0FC69}" type="pres">
      <dgm:prSet presAssocID="{5BDD99FF-5944-4678-BED2-B13935030AD6}" presName="bottomLine" presStyleLbl="alignNode1" presStyleIdx="7" presStyleCnt="8">
        <dgm:presLayoutVars/>
      </dgm:prSet>
      <dgm:spPr/>
    </dgm:pt>
    <dgm:pt modelId="{0FED5FD9-20F5-4348-A8DB-548E2996B3B0}" type="pres">
      <dgm:prSet presAssocID="{5BDD99FF-5944-4678-BED2-B13935030AD6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8315760D-2D16-41A6-8C0A-90C434BB3B1A}" type="presOf" srcId="{4918736D-1C20-466B-A8E1-6A3557F3139A}" destId="{6ACB064B-4FD1-4812-924D-A3262B67782D}" srcOrd="0" destOrd="0" presId="urn:microsoft.com/office/officeart/2016/7/layout/BasicLinearProcessNumbered"/>
    <dgm:cxn modelId="{2EC63116-6915-4DA0-9CB9-1C9A62395168}" type="presOf" srcId="{4918736D-1C20-466B-A8E1-6A3557F3139A}" destId="{4D5ECD57-6FBD-4060-B0A6-3896B641955E}" srcOrd="1" destOrd="0" presId="urn:microsoft.com/office/officeart/2016/7/layout/BasicLinearProcessNumbered"/>
    <dgm:cxn modelId="{F2E07919-47C8-4620-B4DA-06F7220DBDAE}" type="presOf" srcId="{5BDD99FF-5944-4678-BED2-B13935030AD6}" destId="{0FED5FD9-20F5-4348-A8DB-548E2996B3B0}" srcOrd="1" destOrd="0" presId="urn:microsoft.com/office/officeart/2016/7/layout/BasicLinearProcessNumbered"/>
    <dgm:cxn modelId="{DE28C439-E113-4AB2-9B2F-DAA909EE932E}" type="presOf" srcId="{660ED2A7-A013-4AF4-923A-55B54D79BDB7}" destId="{340397E0-1B99-4C14-B78D-AC8FFDC82279}" srcOrd="0" destOrd="0" presId="urn:microsoft.com/office/officeart/2016/7/layout/BasicLinearProcessNumbered"/>
    <dgm:cxn modelId="{C0CD3B60-8F02-44A9-9C50-D1936F21279A}" type="presOf" srcId="{E1740DC4-3F8E-4053-BC23-BAC24AA6B3A0}" destId="{44968501-2192-43B5-961B-D8BBC80D370E}" srcOrd="0" destOrd="0" presId="urn:microsoft.com/office/officeart/2016/7/layout/BasicLinearProcessNumbered"/>
    <dgm:cxn modelId="{ACA5CB42-36FB-4C94-BC12-45655B975E3F}" type="presOf" srcId="{5F5D6DC9-A740-49FF-BD2C-CC0B38700786}" destId="{3BEAE4C2-6448-4D57-8FE5-C0FBC88192AE}" srcOrd="0" destOrd="0" presId="urn:microsoft.com/office/officeart/2016/7/layout/BasicLinearProcessNumbered"/>
    <dgm:cxn modelId="{D39E1567-FAE2-4C97-A8D5-C78BBDAEA8B9}" srcId="{660ED2A7-A013-4AF4-923A-55B54D79BDB7}" destId="{E1740DC4-3F8E-4053-BC23-BAC24AA6B3A0}" srcOrd="0" destOrd="0" parTransId="{E6E75A1E-27A7-445C-88E9-9D507A6F33F1}" sibTransId="{3142CDE0-3E46-4D7C-B50F-FCAD4A927715}"/>
    <dgm:cxn modelId="{52C16654-5109-4D39-8720-6929075AAB3F}" srcId="{660ED2A7-A013-4AF4-923A-55B54D79BDB7}" destId="{4918736D-1C20-466B-A8E1-6A3557F3139A}" srcOrd="1" destOrd="0" parTransId="{55BEC4D0-9A1A-4422-9A3C-97F212F380A8}" sibTransId="{C6ED9F80-FE81-42B9-89E2-60EF1CE320F5}"/>
    <dgm:cxn modelId="{B7EF5E57-6DBC-4932-AF27-66EE42AFEF2B}" srcId="{660ED2A7-A013-4AF4-923A-55B54D79BDB7}" destId="{5BDD99FF-5944-4678-BED2-B13935030AD6}" srcOrd="3" destOrd="0" parTransId="{87775D63-3638-4AB9-9D6B-705DF5109C25}" sibTransId="{51D73309-D890-43A3-98C8-34DF80AE2794}"/>
    <dgm:cxn modelId="{68994A7E-3DB7-47A1-AE04-30E9195B7720}" type="presOf" srcId="{21566B02-AD6F-4435-B9E2-B67F1EFAD8EC}" destId="{A39FADD4-795D-4163-87A4-E90C1CCB0E81}" srcOrd="0" destOrd="0" presId="urn:microsoft.com/office/officeart/2016/7/layout/BasicLinearProcessNumbered"/>
    <dgm:cxn modelId="{373D2399-1073-4069-AD1F-1406FABFCEED}" type="presOf" srcId="{C6ED9F80-FE81-42B9-89E2-60EF1CE320F5}" destId="{CD3A84D7-191F-469A-8494-6F9CDEF71CD7}" srcOrd="0" destOrd="0" presId="urn:microsoft.com/office/officeart/2016/7/layout/BasicLinearProcessNumbered"/>
    <dgm:cxn modelId="{24B11E9E-BAD1-4F90-8A62-1A5E6D524FF0}" type="presOf" srcId="{51D73309-D890-43A3-98C8-34DF80AE2794}" destId="{E1587721-3AAA-4302-BBA5-9667EB6BE314}" srcOrd="0" destOrd="0" presId="urn:microsoft.com/office/officeart/2016/7/layout/BasicLinearProcessNumbered"/>
    <dgm:cxn modelId="{9E2D5AB3-8854-4CEE-BB98-AE5BA5CE37C9}" type="presOf" srcId="{5BDD99FF-5944-4678-BED2-B13935030AD6}" destId="{F7301D83-49BF-43E5-9D26-DC819BA16552}" srcOrd="0" destOrd="0" presId="urn:microsoft.com/office/officeart/2016/7/layout/BasicLinearProcessNumbered"/>
    <dgm:cxn modelId="{F4B541C2-142C-4FC3-A935-30FCD58232BB}" type="presOf" srcId="{E1740DC4-3F8E-4053-BC23-BAC24AA6B3A0}" destId="{18408E52-C14B-453D-B223-D0CDF524FAC4}" srcOrd="1" destOrd="0" presId="urn:microsoft.com/office/officeart/2016/7/layout/BasicLinearProcessNumbered"/>
    <dgm:cxn modelId="{862FC0C5-12EC-498A-936A-C70DE305E969}" type="presOf" srcId="{5F5D6DC9-A740-49FF-BD2C-CC0B38700786}" destId="{C91BE7FD-7518-4C78-BBD6-F9372B3B4C4C}" srcOrd="1" destOrd="0" presId="urn:microsoft.com/office/officeart/2016/7/layout/BasicLinearProcessNumbered"/>
    <dgm:cxn modelId="{1E5C5BD0-39C4-4CA5-8727-3813A5CEEBFF}" srcId="{660ED2A7-A013-4AF4-923A-55B54D79BDB7}" destId="{5F5D6DC9-A740-49FF-BD2C-CC0B38700786}" srcOrd="2" destOrd="0" parTransId="{FAC6D9D2-2902-4B98-B27A-BA35843980E2}" sibTransId="{21566B02-AD6F-4435-B9E2-B67F1EFAD8EC}"/>
    <dgm:cxn modelId="{039D33F0-F036-4EF9-BD1C-8EA1D47A621A}" type="presOf" srcId="{3142CDE0-3E46-4D7C-B50F-FCAD4A927715}" destId="{FAF8AC18-A9B8-4FEE-8652-8714CD6B10CF}" srcOrd="0" destOrd="0" presId="urn:microsoft.com/office/officeart/2016/7/layout/BasicLinearProcessNumbered"/>
    <dgm:cxn modelId="{3FCDD67F-35CD-4FCD-9D80-6ECFEE0D9EFD}" type="presParOf" srcId="{340397E0-1B99-4C14-B78D-AC8FFDC82279}" destId="{E2FFC441-07B6-4AF7-94FF-87A6D064E0F3}" srcOrd="0" destOrd="0" presId="urn:microsoft.com/office/officeart/2016/7/layout/BasicLinearProcessNumbered"/>
    <dgm:cxn modelId="{692DBC23-585A-4855-AB66-C1DF18BC7F5F}" type="presParOf" srcId="{E2FFC441-07B6-4AF7-94FF-87A6D064E0F3}" destId="{44968501-2192-43B5-961B-D8BBC80D370E}" srcOrd="0" destOrd="0" presId="urn:microsoft.com/office/officeart/2016/7/layout/BasicLinearProcessNumbered"/>
    <dgm:cxn modelId="{5859CBB5-FC1B-4B4A-9F21-32F4F7E444BC}" type="presParOf" srcId="{E2FFC441-07B6-4AF7-94FF-87A6D064E0F3}" destId="{FAF8AC18-A9B8-4FEE-8652-8714CD6B10CF}" srcOrd="1" destOrd="0" presId="urn:microsoft.com/office/officeart/2016/7/layout/BasicLinearProcessNumbered"/>
    <dgm:cxn modelId="{2EFBEDA3-49B6-4478-A8EF-CA9495AA892E}" type="presParOf" srcId="{E2FFC441-07B6-4AF7-94FF-87A6D064E0F3}" destId="{13F23211-C445-422F-AC73-103D6979EEAB}" srcOrd="2" destOrd="0" presId="urn:microsoft.com/office/officeart/2016/7/layout/BasicLinearProcessNumbered"/>
    <dgm:cxn modelId="{3D291D59-49C0-4978-B521-134E2D3BF6D4}" type="presParOf" srcId="{E2FFC441-07B6-4AF7-94FF-87A6D064E0F3}" destId="{18408E52-C14B-453D-B223-D0CDF524FAC4}" srcOrd="3" destOrd="0" presId="urn:microsoft.com/office/officeart/2016/7/layout/BasicLinearProcessNumbered"/>
    <dgm:cxn modelId="{1E1390D4-59A4-4F54-A74F-E4687C532024}" type="presParOf" srcId="{340397E0-1B99-4C14-B78D-AC8FFDC82279}" destId="{CD8A288F-1E63-47E5-AB6B-2E4B28E877BC}" srcOrd="1" destOrd="0" presId="urn:microsoft.com/office/officeart/2016/7/layout/BasicLinearProcessNumbered"/>
    <dgm:cxn modelId="{14C16F95-A4F1-4FC3-BE60-07AE267695AD}" type="presParOf" srcId="{340397E0-1B99-4C14-B78D-AC8FFDC82279}" destId="{270A447B-F18C-4834-BB52-5ABE28133055}" srcOrd="2" destOrd="0" presId="urn:microsoft.com/office/officeart/2016/7/layout/BasicLinearProcessNumbered"/>
    <dgm:cxn modelId="{A2952449-81F2-4B0D-AC13-C0C11EF6F845}" type="presParOf" srcId="{270A447B-F18C-4834-BB52-5ABE28133055}" destId="{6ACB064B-4FD1-4812-924D-A3262B67782D}" srcOrd="0" destOrd="0" presId="urn:microsoft.com/office/officeart/2016/7/layout/BasicLinearProcessNumbered"/>
    <dgm:cxn modelId="{B70FD556-E92E-496E-81FE-91D0B0D6BC9C}" type="presParOf" srcId="{270A447B-F18C-4834-BB52-5ABE28133055}" destId="{CD3A84D7-191F-469A-8494-6F9CDEF71CD7}" srcOrd="1" destOrd="0" presId="urn:microsoft.com/office/officeart/2016/7/layout/BasicLinearProcessNumbered"/>
    <dgm:cxn modelId="{E0BF0C36-5716-4A4F-A4D8-1369CFE6D4CB}" type="presParOf" srcId="{270A447B-F18C-4834-BB52-5ABE28133055}" destId="{9E47021A-A731-43D7-8154-1A6E99B9BCB3}" srcOrd="2" destOrd="0" presId="urn:microsoft.com/office/officeart/2016/7/layout/BasicLinearProcessNumbered"/>
    <dgm:cxn modelId="{B6267CAD-5013-460D-B13D-D922D4584C9A}" type="presParOf" srcId="{270A447B-F18C-4834-BB52-5ABE28133055}" destId="{4D5ECD57-6FBD-4060-B0A6-3896B641955E}" srcOrd="3" destOrd="0" presId="urn:microsoft.com/office/officeart/2016/7/layout/BasicLinearProcessNumbered"/>
    <dgm:cxn modelId="{29BC24D0-207E-4429-8344-45996420D2CA}" type="presParOf" srcId="{340397E0-1B99-4C14-B78D-AC8FFDC82279}" destId="{E9B0B4F4-9DA9-43EE-8CFA-1F3334236060}" srcOrd="3" destOrd="0" presId="urn:microsoft.com/office/officeart/2016/7/layout/BasicLinearProcessNumbered"/>
    <dgm:cxn modelId="{B8E6CB26-57FE-4EC8-9574-5755F21321D0}" type="presParOf" srcId="{340397E0-1B99-4C14-B78D-AC8FFDC82279}" destId="{C4157A04-A615-4AB6-8D5A-086BC6764F38}" srcOrd="4" destOrd="0" presId="urn:microsoft.com/office/officeart/2016/7/layout/BasicLinearProcessNumbered"/>
    <dgm:cxn modelId="{34EEC5F8-4AA0-453C-B4AF-D7B918AC6FEB}" type="presParOf" srcId="{C4157A04-A615-4AB6-8D5A-086BC6764F38}" destId="{3BEAE4C2-6448-4D57-8FE5-C0FBC88192AE}" srcOrd="0" destOrd="0" presId="urn:microsoft.com/office/officeart/2016/7/layout/BasicLinearProcessNumbered"/>
    <dgm:cxn modelId="{6B8CEC55-2A33-4404-912E-F82EC290D69C}" type="presParOf" srcId="{C4157A04-A615-4AB6-8D5A-086BC6764F38}" destId="{A39FADD4-795D-4163-87A4-E90C1CCB0E81}" srcOrd="1" destOrd="0" presId="urn:microsoft.com/office/officeart/2016/7/layout/BasicLinearProcessNumbered"/>
    <dgm:cxn modelId="{3F7569FA-CAC6-45E8-A0F4-FF9DAE0397AF}" type="presParOf" srcId="{C4157A04-A615-4AB6-8D5A-086BC6764F38}" destId="{44B8B4D2-925B-4A9B-B57D-55DE06F2EB29}" srcOrd="2" destOrd="0" presId="urn:microsoft.com/office/officeart/2016/7/layout/BasicLinearProcessNumbered"/>
    <dgm:cxn modelId="{6F418894-3DE4-4BFB-A8CE-8C18C36B679A}" type="presParOf" srcId="{C4157A04-A615-4AB6-8D5A-086BC6764F38}" destId="{C91BE7FD-7518-4C78-BBD6-F9372B3B4C4C}" srcOrd="3" destOrd="0" presId="urn:microsoft.com/office/officeart/2016/7/layout/BasicLinearProcessNumbered"/>
    <dgm:cxn modelId="{CD84B31C-A00C-4499-9DFD-A58F9B5E52C6}" type="presParOf" srcId="{340397E0-1B99-4C14-B78D-AC8FFDC82279}" destId="{042830E6-F0CF-40D0-A69D-A7ED60980A7B}" srcOrd="5" destOrd="0" presId="urn:microsoft.com/office/officeart/2016/7/layout/BasicLinearProcessNumbered"/>
    <dgm:cxn modelId="{A6303C13-09FD-4BB2-9A6A-E93E20D6A0E5}" type="presParOf" srcId="{340397E0-1B99-4C14-B78D-AC8FFDC82279}" destId="{8A067269-44C6-4A0E-98AE-1DD50D8EE070}" srcOrd="6" destOrd="0" presId="urn:microsoft.com/office/officeart/2016/7/layout/BasicLinearProcessNumbered"/>
    <dgm:cxn modelId="{6D92F9F9-4E8B-4FCC-B774-B091E4C03BEB}" type="presParOf" srcId="{8A067269-44C6-4A0E-98AE-1DD50D8EE070}" destId="{F7301D83-49BF-43E5-9D26-DC819BA16552}" srcOrd="0" destOrd="0" presId="urn:microsoft.com/office/officeart/2016/7/layout/BasicLinearProcessNumbered"/>
    <dgm:cxn modelId="{3CCC8643-A131-4613-8D26-1280C8A7A253}" type="presParOf" srcId="{8A067269-44C6-4A0E-98AE-1DD50D8EE070}" destId="{E1587721-3AAA-4302-BBA5-9667EB6BE314}" srcOrd="1" destOrd="0" presId="urn:microsoft.com/office/officeart/2016/7/layout/BasicLinearProcessNumbered"/>
    <dgm:cxn modelId="{93B9A8AD-3CEF-428A-BBF1-CBAEA86D5226}" type="presParOf" srcId="{8A067269-44C6-4A0E-98AE-1DD50D8EE070}" destId="{7100D915-0250-4EEB-8BA7-48CBE8E0FC69}" srcOrd="2" destOrd="0" presId="urn:microsoft.com/office/officeart/2016/7/layout/BasicLinearProcessNumbered"/>
    <dgm:cxn modelId="{6E5C5A82-B306-4E5E-89AF-2B8BB1D50027}" type="presParOf" srcId="{8A067269-44C6-4A0E-98AE-1DD50D8EE070}" destId="{0FED5FD9-20F5-4348-A8DB-548E2996B3B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2751C76-B7EC-4579-A1AE-A159015A250A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F2F4A97-5EF0-4BF2-A206-DA02DF1295AE}">
      <dgm:prSet custT="1"/>
      <dgm:spPr/>
      <dgm:t>
        <a:bodyPr/>
        <a:lstStyle/>
        <a:p>
          <a:r>
            <a:rPr lang="ru-RU" sz="18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Анализ документов: </a:t>
          </a:r>
          <a:r>
            <a:rPr lang="ru-RU" sz="18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исследование результатов педагогической деятельности на основе мониторинга; сравнение документов (различного характера) автора опыта с существующими рекомендациями с целью выявления нетрадиционных сторон в его педагогической деятельности; учебно-методических, дидактических материалов и </a:t>
          </a:r>
          <a:r>
            <a:rPr lang="ru-RU" sz="18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др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D91C7E-C1A1-41F4-BB2A-46A3EF42E6D2}" type="parTrans" cxnId="{947BF7DC-D5CC-47FE-851F-EAFED373319F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DA7182-8150-4119-9899-CEDB1F179D20}" type="sibTrans" cxnId="{947BF7DC-D5CC-47FE-851F-EAFED373319F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6A7544-76A4-44A1-B8AF-36856795D44E}">
      <dgm:prSet custT="1"/>
      <dgm:spPr/>
      <dgm:t>
        <a:bodyPr/>
        <a:lstStyle/>
        <a:p>
          <a:r>
            <a:rPr lang="ru-RU" sz="18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Анкетирование: </a:t>
          </a:r>
          <a:r>
            <a:rPr lang="ru-RU" sz="18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опыта для коллег, родителей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856F0E-D198-4503-AC47-44701A75BF66}" type="parTrans" cxnId="{3C29B039-C485-42F6-A3A5-7C8CC215485C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1F6209-1FB6-450E-9C01-CFB0F33AFBD1}" type="sibTrans" cxnId="{3C29B039-C485-42F6-A3A5-7C8CC215485C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53EFE0-4C71-4BE2-8E04-78FB901CBDE1}">
      <dgm:prSet custT="1"/>
      <dgm:spPr/>
      <dgm:t>
        <a:bodyPr/>
        <a:lstStyle/>
        <a:p>
          <a:r>
            <a:rPr lang="ru-RU" sz="18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Анализ: </a:t>
          </a:r>
          <a:r>
            <a:rPr lang="ru-RU" sz="18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выделение в конкретном опыте общих признаков и составляющих компонентов в их взаимосвязи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DA5F19-893F-4F04-9933-9283AAB25A50}" type="parTrans" cxnId="{0990DF87-5192-4D25-B3BC-DA74FD42114C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1155E9-1230-4D31-9CC8-F9166E1DFD22}" type="sibTrans" cxnId="{0990DF87-5192-4D25-B3BC-DA74FD42114C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A87713-83E1-407C-8559-AEEE63A549EF}">
      <dgm:prSet custT="1"/>
      <dgm:spPr/>
      <dgm:t>
        <a:bodyPr/>
        <a:lstStyle/>
        <a:p>
          <a:r>
            <a:rPr lang="ru-RU" sz="18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Наблюдение: </a:t>
          </a:r>
          <a:r>
            <a:rPr lang="ru-RU" sz="18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сбор информации при наблюдении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AED593-3046-4A43-BC73-93473059B4B2}" type="parTrans" cxnId="{1D6890F2-5446-4E32-A3C1-507F0D36A8A7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A5F2C1-6488-4512-8B16-2C1D4371662F}" type="sibTrans" cxnId="{1D6890F2-5446-4E32-A3C1-507F0D36A8A7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17DAE4-0AA3-444D-9FF5-84C1A22C27F7}">
      <dgm:prSet custT="1"/>
      <dgm:spPr/>
      <dgm:t>
        <a:bodyPr/>
        <a:lstStyle/>
        <a:p>
          <a:r>
            <a:rPr lang="ru-RU" sz="18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Сравнение: </a:t>
          </a:r>
          <a:r>
            <a:rPr lang="ru-RU" sz="18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проводится сравнение каждого с каждым из данного ряда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B81B5F-1FEA-438A-A4C9-46BFD43AA0EE}" type="parTrans" cxnId="{3B29FE09-F682-44D1-A969-04D189ECF69D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7924A8-8F5B-44F6-A5AA-233C465ACED8}" type="sibTrans" cxnId="{3B29FE09-F682-44D1-A969-04D189ECF69D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5F8C2B-1E4C-47E1-A6DB-02B7A1AA4E4B}">
      <dgm:prSet custT="1"/>
      <dgm:spPr/>
      <dgm:t>
        <a:bodyPr/>
        <a:lstStyle/>
        <a:p>
          <a:r>
            <a:rPr lang="ru-RU" sz="18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 самооценки: </a:t>
          </a:r>
          <a:r>
            <a:rPr lang="ru-RU" sz="18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 оценки педагога самого себя, своих возможностей, качеств, мастерства среди других людей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A27B11-6F8E-4B99-9F3C-20587F804338}" type="parTrans" cxnId="{DCECAD7B-E54E-47EB-9866-8E690B6405EF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D3420E-921C-4DA4-AD79-6AB828FEA104}" type="sibTrans" cxnId="{DCECAD7B-E54E-47EB-9866-8E690B6405EF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8354F7-D0A2-4A67-BE14-7356FD2B679A}">
      <dgm:prSet custT="1"/>
      <dgm:spPr/>
      <dgm:t>
        <a:bodyPr/>
        <a:lstStyle/>
        <a:p>
          <a:r>
            <a:rPr lang="ru-RU" sz="18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Диагностика: </a:t>
          </a:r>
          <a:r>
            <a:rPr lang="ru-RU" sz="18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состояния диагностируемых объектов и </a:t>
          </a:r>
          <a:r>
            <a:rPr lang="ru-RU" sz="18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др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04CEF3-8F11-4AED-ADB8-7DE11F635B38}" type="parTrans" cxnId="{FDD4EEB7-BD4C-4383-B24F-C01B487DFD0A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31370-A41F-4568-B5E4-E8D3DE9236C8}" type="sibTrans" cxnId="{FDD4EEB7-BD4C-4383-B24F-C01B487DFD0A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04B87B-4AE5-4447-A0C6-41228D92CC42}" type="pres">
      <dgm:prSet presAssocID="{62751C76-B7EC-4579-A1AE-A159015A250A}" presName="linear" presStyleCnt="0">
        <dgm:presLayoutVars>
          <dgm:dir/>
          <dgm:resizeHandles val="exact"/>
        </dgm:presLayoutVars>
      </dgm:prSet>
      <dgm:spPr/>
    </dgm:pt>
    <dgm:pt modelId="{C712A6B7-7C32-4A7F-813B-677DD1C8517A}" type="pres">
      <dgm:prSet presAssocID="{3F2F4A97-5EF0-4BF2-A206-DA02DF1295AE}" presName="comp" presStyleCnt="0"/>
      <dgm:spPr/>
    </dgm:pt>
    <dgm:pt modelId="{78A14ECF-D041-475C-8658-C7FC4005EED3}" type="pres">
      <dgm:prSet presAssocID="{3F2F4A97-5EF0-4BF2-A206-DA02DF1295AE}" presName="box" presStyleLbl="node1" presStyleIdx="0" presStyleCnt="7" custScaleY="187147"/>
      <dgm:spPr/>
    </dgm:pt>
    <dgm:pt modelId="{9E2C1BF7-C64D-4487-9675-AD1468D8BE47}" type="pres">
      <dgm:prSet presAssocID="{3F2F4A97-5EF0-4BF2-A206-DA02DF1295AE}" presName="img" presStyleLbl="fgImgPlac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9000" b="-69000"/>
          </a:stretch>
        </a:blipFill>
      </dgm:spPr>
    </dgm:pt>
    <dgm:pt modelId="{B396257B-F8C7-4D27-8954-4C60EBE00390}" type="pres">
      <dgm:prSet presAssocID="{3F2F4A97-5EF0-4BF2-A206-DA02DF1295AE}" presName="text" presStyleLbl="node1" presStyleIdx="0" presStyleCnt="7">
        <dgm:presLayoutVars>
          <dgm:bulletEnabled val="1"/>
        </dgm:presLayoutVars>
      </dgm:prSet>
      <dgm:spPr/>
    </dgm:pt>
    <dgm:pt modelId="{A6EF8637-2DA8-4D3B-BA8B-EB10D5FEF715}" type="pres">
      <dgm:prSet presAssocID="{CADA7182-8150-4119-9899-CEDB1F179D20}" presName="spacer" presStyleCnt="0"/>
      <dgm:spPr/>
    </dgm:pt>
    <dgm:pt modelId="{CBD005F2-6B36-4B0F-882E-CB629CF77B96}" type="pres">
      <dgm:prSet presAssocID="{BF6A7544-76A4-44A1-B8AF-36856795D44E}" presName="comp" presStyleCnt="0"/>
      <dgm:spPr/>
    </dgm:pt>
    <dgm:pt modelId="{431FFAEF-764B-4E9A-8C0F-6BEE9ECDE3D2}" type="pres">
      <dgm:prSet presAssocID="{BF6A7544-76A4-44A1-B8AF-36856795D44E}" presName="box" presStyleLbl="node1" presStyleIdx="1" presStyleCnt="7"/>
      <dgm:spPr/>
    </dgm:pt>
    <dgm:pt modelId="{26B3D38E-057A-4164-B1DC-A3B91929741D}" type="pres">
      <dgm:prSet presAssocID="{BF6A7544-76A4-44A1-B8AF-36856795D44E}" presName="img" presStyleLbl="fgImgPlace1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4000" b="-94000"/>
          </a:stretch>
        </a:blipFill>
      </dgm:spPr>
    </dgm:pt>
    <dgm:pt modelId="{45004CA3-83D7-4BBB-B0E7-606780318388}" type="pres">
      <dgm:prSet presAssocID="{BF6A7544-76A4-44A1-B8AF-36856795D44E}" presName="text" presStyleLbl="node1" presStyleIdx="1" presStyleCnt="7">
        <dgm:presLayoutVars>
          <dgm:bulletEnabled val="1"/>
        </dgm:presLayoutVars>
      </dgm:prSet>
      <dgm:spPr/>
    </dgm:pt>
    <dgm:pt modelId="{68325D4F-78F8-46BD-A3EC-70F6E3D00B90}" type="pres">
      <dgm:prSet presAssocID="{C91F6209-1FB6-450E-9C01-CFB0F33AFBD1}" presName="spacer" presStyleCnt="0"/>
      <dgm:spPr/>
    </dgm:pt>
    <dgm:pt modelId="{2E893B84-741C-44F5-9471-38750EC9F260}" type="pres">
      <dgm:prSet presAssocID="{DC53EFE0-4C71-4BE2-8E04-78FB901CBDE1}" presName="comp" presStyleCnt="0"/>
      <dgm:spPr/>
    </dgm:pt>
    <dgm:pt modelId="{4C22CC6C-2013-4BD0-9403-C30BECC93456}" type="pres">
      <dgm:prSet presAssocID="{DC53EFE0-4C71-4BE2-8E04-78FB901CBDE1}" presName="box" presStyleLbl="node1" presStyleIdx="2" presStyleCnt="7"/>
      <dgm:spPr/>
    </dgm:pt>
    <dgm:pt modelId="{0E582995-949D-45FB-872F-A512AFFE02CA}" type="pres">
      <dgm:prSet presAssocID="{DC53EFE0-4C71-4BE2-8E04-78FB901CBDE1}" presName="img" presStyleLbl="fgImgPlace1" presStyleIdx="2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4000" b="-94000"/>
          </a:stretch>
        </a:blipFill>
      </dgm:spPr>
    </dgm:pt>
    <dgm:pt modelId="{61314829-0000-400F-8255-70A4BFF57795}" type="pres">
      <dgm:prSet presAssocID="{DC53EFE0-4C71-4BE2-8E04-78FB901CBDE1}" presName="text" presStyleLbl="node1" presStyleIdx="2" presStyleCnt="7">
        <dgm:presLayoutVars>
          <dgm:bulletEnabled val="1"/>
        </dgm:presLayoutVars>
      </dgm:prSet>
      <dgm:spPr/>
    </dgm:pt>
    <dgm:pt modelId="{810663B7-F423-4B69-8D16-3967B4DCF52E}" type="pres">
      <dgm:prSet presAssocID="{711155E9-1230-4D31-9CC8-F9166E1DFD22}" presName="spacer" presStyleCnt="0"/>
      <dgm:spPr/>
    </dgm:pt>
    <dgm:pt modelId="{F040200B-D48F-4175-AD12-F620B36D29BA}" type="pres">
      <dgm:prSet presAssocID="{F9A87713-83E1-407C-8559-AEEE63A549EF}" presName="comp" presStyleCnt="0"/>
      <dgm:spPr/>
    </dgm:pt>
    <dgm:pt modelId="{20759794-3FF3-43F0-BDEA-61E4E0E09360}" type="pres">
      <dgm:prSet presAssocID="{F9A87713-83E1-407C-8559-AEEE63A549EF}" presName="box" presStyleLbl="node1" presStyleIdx="3" presStyleCnt="7"/>
      <dgm:spPr/>
    </dgm:pt>
    <dgm:pt modelId="{D343A2E4-4DB2-4B22-9168-FA0939FA6ABE}" type="pres">
      <dgm:prSet presAssocID="{F9A87713-83E1-407C-8559-AEEE63A549EF}" presName="img" presStyleLbl="fgImgPlace1" presStyleIdx="3" presStyleCnt="7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43" t="-29393" r="3843" b="-224607"/>
          </a:stretch>
        </a:blipFill>
      </dgm:spPr>
    </dgm:pt>
    <dgm:pt modelId="{09119622-088D-4FF9-89EB-5342F0160E4B}" type="pres">
      <dgm:prSet presAssocID="{F9A87713-83E1-407C-8559-AEEE63A549EF}" presName="text" presStyleLbl="node1" presStyleIdx="3" presStyleCnt="7">
        <dgm:presLayoutVars>
          <dgm:bulletEnabled val="1"/>
        </dgm:presLayoutVars>
      </dgm:prSet>
      <dgm:spPr/>
    </dgm:pt>
    <dgm:pt modelId="{6AB43DA2-5E18-4885-9E6F-C30B5A1E79B5}" type="pres">
      <dgm:prSet presAssocID="{FAA5F2C1-6488-4512-8B16-2C1D4371662F}" presName="spacer" presStyleCnt="0"/>
      <dgm:spPr/>
    </dgm:pt>
    <dgm:pt modelId="{451A3334-C741-4DE4-9797-EBC6CDA40C8B}" type="pres">
      <dgm:prSet presAssocID="{1417DAE4-0AA3-444D-9FF5-84C1A22C27F7}" presName="comp" presStyleCnt="0"/>
      <dgm:spPr/>
    </dgm:pt>
    <dgm:pt modelId="{4528F1AC-984C-44A2-936F-9FE2BAD19026}" type="pres">
      <dgm:prSet presAssocID="{1417DAE4-0AA3-444D-9FF5-84C1A22C27F7}" presName="box" presStyleLbl="node1" presStyleIdx="4" presStyleCnt="7"/>
      <dgm:spPr/>
    </dgm:pt>
    <dgm:pt modelId="{9BC8B47E-EDA0-4F31-9B1D-ACDB25D4BE23}" type="pres">
      <dgm:prSet presAssocID="{1417DAE4-0AA3-444D-9FF5-84C1A22C27F7}" presName="img" presStyleLbl="fgImgPlace1" presStyleIdx="4" presStyleCnt="7"/>
      <dgm:spPr>
        <a:blipFill dpi="0" rotWithShape="1">
          <a:blip xmlns:r="http://schemas.openxmlformats.org/officeDocument/2006/relationships" r:embed="rId5"/>
          <a:srcRect/>
          <a:stretch>
            <a:fillRect l="-1281" t="-164883" r="1281" b="-69117"/>
          </a:stretch>
        </a:blipFill>
      </dgm:spPr>
    </dgm:pt>
    <dgm:pt modelId="{99A92EF2-7AD7-4CBA-8199-562CBF7C45EA}" type="pres">
      <dgm:prSet presAssocID="{1417DAE4-0AA3-444D-9FF5-84C1A22C27F7}" presName="text" presStyleLbl="node1" presStyleIdx="4" presStyleCnt="7">
        <dgm:presLayoutVars>
          <dgm:bulletEnabled val="1"/>
        </dgm:presLayoutVars>
      </dgm:prSet>
      <dgm:spPr/>
    </dgm:pt>
    <dgm:pt modelId="{D2A6B0F8-08D6-43DA-88E9-B27040F56F59}" type="pres">
      <dgm:prSet presAssocID="{9D7924A8-8F5B-44F6-A5AA-233C465ACED8}" presName="spacer" presStyleCnt="0"/>
      <dgm:spPr/>
    </dgm:pt>
    <dgm:pt modelId="{AA3B823B-B0FA-4575-A7FD-63CA650F38B0}" type="pres">
      <dgm:prSet presAssocID="{AA5F8C2B-1E4C-47E1-A6DB-02B7A1AA4E4B}" presName="comp" presStyleCnt="0"/>
      <dgm:spPr/>
    </dgm:pt>
    <dgm:pt modelId="{A5C89140-4FA8-4F2D-AA1F-8387F8F2825E}" type="pres">
      <dgm:prSet presAssocID="{AA5F8C2B-1E4C-47E1-A6DB-02B7A1AA4E4B}" presName="box" presStyleLbl="node1" presStyleIdx="5" presStyleCnt="7"/>
      <dgm:spPr/>
    </dgm:pt>
    <dgm:pt modelId="{EE45774C-55B4-4F32-B017-D3BBD9EE9B22}" type="pres">
      <dgm:prSet presAssocID="{AA5F8C2B-1E4C-47E1-A6DB-02B7A1AA4E4B}" presName="img" presStyleLbl="fgImgPlace1" presStyleIdx="5" presStyleCnt="7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54" t="-35701" r="854" b="-168299"/>
          </a:stretch>
        </a:blipFill>
      </dgm:spPr>
    </dgm:pt>
    <dgm:pt modelId="{6CC8406C-606A-4EDD-977A-6A56AEA16EBE}" type="pres">
      <dgm:prSet presAssocID="{AA5F8C2B-1E4C-47E1-A6DB-02B7A1AA4E4B}" presName="text" presStyleLbl="node1" presStyleIdx="5" presStyleCnt="7">
        <dgm:presLayoutVars>
          <dgm:bulletEnabled val="1"/>
        </dgm:presLayoutVars>
      </dgm:prSet>
      <dgm:spPr/>
    </dgm:pt>
    <dgm:pt modelId="{61C7B036-A36F-4DFC-8105-65A145679100}" type="pres">
      <dgm:prSet presAssocID="{96D3420E-921C-4DA4-AD79-6AB828FEA104}" presName="spacer" presStyleCnt="0"/>
      <dgm:spPr/>
    </dgm:pt>
    <dgm:pt modelId="{7BF3E8F3-B49D-4F9A-AD61-4D23065C383F}" type="pres">
      <dgm:prSet presAssocID="{048354F7-D0A2-4A67-BE14-7356FD2B679A}" presName="comp" presStyleCnt="0"/>
      <dgm:spPr/>
    </dgm:pt>
    <dgm:pt modelId="{919F8171-5F0A-42C0-A0B6-AB2CFD39DFB1}" type="pres">
      <dgm:prSet presAssocID="{048354F7-D0A2-4A67-BE14-7356FD2B679A}" presName="box" presStyleLbl="node1" presStyleIdx="6" presStyleCnt="7"/>
      <dgm:spPr/>
    </dgm:pt>
    <dgm:pt modelId="{141DF1D2-BFF5-4FB4-AE19-9A71E9395C86}" type="pres">
      <dgm:prSet presAssocID="{048354F7-D0A2-4A67-BE14-7356FD2B679A}" presName="img" presStyleLbl="fgImgPlace1" presStyleIdx="6" presStyleCnt="7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1150" b="-54850"/>
          </a:stretch>
        </a:blipFill>
      </dgm:spPr>
    </dgm:pt>
    <dgm:pt modelId="{D0680D83-5760-4D78-AEBF-4A096E86B3F8}" type="pres">
      <dgm:prSet presAssocID="{048354F7-D0A2-4A67-BE14-7356FD2B679A}" presName="text" presStyleLbl="node1" presStyleIdx="6" presStyleCnt="7">
        <dgm:presLayoutVars>
          <dgm:bulletEnabled val="1"/>
        </dgm:presLayoutVars>
      </dgm:prSet>
      <dgm:spPr/>
    </dgm:pt>
  </dgm:ptLst>
  <dgm:cxnLst>
    <dgm:cxn modelId="{3B29FE09-F682-44D1-A969-04D189ECF69D}" srcId="{62751C76-B7EC-4579-A1AE-A159015A250A}" destId="{1417DAE4-0AA3-444D-9FF5-84C1A22C27F7}" srcOrd="4" destOrd="0" parTransId="{E3B81B5F-1FEA-438A-A4C9-46BFD43AA0EE}" sibTransId="{9D7924A8-8F5B-44F6-A5AA-233C465ACED8}"/>
    <dgm:cxn modelId="{7A02420C-668C-4B1B-9E74-8CE9B1FBFAC4}" type="presOf" srcId="{048354F7-D0A2-4A67-BE14-7356FD2B679A}" destId="{D0680D83-5760-4D78-AEBF-4A096E86B3F8}" srcOrd="1" destOrd="0" presId="urn:microsoft.com/office/officeart/2005/8/layout/vList4"/>
    <dgm:cxn modelId="{7315A020-E18D-49E1-8F0B-C10DFBBAFD95}" type="presOf" srcId="{3F2F4A97-5EF0-4BF2-A206-DA02DF1295AE}" destId="{78A14ECF-D041-475C-8658-C7FC4005EED3}" srcOrd="0" destOrd="0" presId="urn:microsoft.com/office/officeart/2005/8/layout/vList4"/>
    <dgm:cxn modelId="{53D73E35-CEC6-4993-BF35-53E8C9549FF8}" type="presOf" srcId="{F9A87713-83E1-407C-8559-AEEE63A549EF}" destId="{09119622-088D-4FF9-89EB-5342F0160E4B}" srcOrd="1" destOrd="0" presId="urn:microsoft.com/office/officeart/2005/8/layout/vList4"/>
    <dgm:cxn modelId="{3C29B039-C485-42F6-A3A5-7C8CC215485C}" srcId="{62751C76-B7EC-4579-A1AE-A159015A250A}" destId="{BF6A7544-76A4-44A1-B8AF-36856795D44E}" srcOrd="1" destOrd="0" parTransId="{67856F0E-D198-4503-AC47-44701A75BF66}" sibTransId="{C91F6209-1FB6-450E-9C01-CFB0F33AFBD1}"/>
    <dgm:cxn modelId="{EBB1613B-E4D3-47AC-82B5-CB5660ECE8BC}" type="presOf" srcId="{DC53EFE0-4C71-4BE2-8E04-78FB901CBDE1}" destId="{4C22CC6C-2013-4BD0-9403-C30BECC93456}" srcOrd="0" destOrd="0" presId="urn:microsoft.com/office/officeart/2005/8/layout/vList4"/>
    <dgm:cxn modelId="{7FB10649-8A8A-427F-B26F-AE3CE519EC3C}" type="presOf" srcId="{1417DAE4-0AA3-444D-9FF5-84C1A22C27F7}" destId="{99A92EF2-7AD7-4CBA-8199-562CBF7C45EA}" srcOrd="1" destOrd="0" presId="urn:microsoft.com/office/officeart/2005/8/layout/vList4"/>
    <dgm:cxn modelId="{30F8E14E-5367-457C-AE20-9EED1774F0A7}" type="presOf" srcId="{048354F7-D0A2-4A67-BE14-7356FD2B679A}" destId="{919F8171-5F0A-42C0-A0B6-AB2CFD39DFB1}" srcOrd="0" destOrd="0" presId="urn:microsoft.com/office/officeart/2005/8/layout/vList4"/>
    <dgm:cxn modelId="{A8227174-1250-435B-8498-6614664A2D0F}" type="presOf" srcId="{F9A87713-83E1-407C-8559-AEEE63A549EF}" destId="{20759794-3FF3-43F0-BDEA-61E4E0E09360}" srcOrd="0" destOrd="0" presId="urn:microsoft.com/office/officeart/2005/8/layout/vList4"/>
    <dgm:cxn modelId="{50BD2559-0672-475C-9410-1BE251186ABE}" type="presOf" srcId="{62751C76-B7EC-4579-A1AE-A159015A250A}" destId="{7404B87B-4AE5-4447-A0C6-41228D92CC42}" srcOrd="0" destOrd="0" presId="urn:microsoft.com/office/officeart/2005/8/layout/vList4"/>
    <dgm:cxn modelId="{DCECAD7B-E54E-47EB-9866-8E690B6405EF}" srcId="{62751C76-B7EC-4579-A1AE-A159015A250A}" destId="{AA5F8C2B-1E4C-47E1-A6DB-02B7A1AA4E4B}" srcOrd="5" destOrd="0" parTransId="{E2A27B11-6F8E-4B99-9F3C-20587F804338}" sibTransId="{96D3420E-921C-4DA4-AD79-6AB828FEA104}"/>
    <dgm:cxn modelId="{0990DF87-5192-4D25-B3BC-DA74FD42114C}" srcId="{62751C76-B7EC-4579-A1AE-A159015A250A}" destId="{DC53EFE0-4C71-4BE2-8E04-78FB901CBDE1}" srcOrd="2" destOrd="0" parTransId="{04DA5F19-893F-4F04-9933-9283AAB25A50}" sibTransId="{711155E9-1230-4D31-9CC8-F9166E1DFD22}"/>
    <dgm:cxn modelId="{C9CE4AA6-0E6C-4E1D-9607-5770BEF9BBA2}" type="presOf" srcId="{1417DAE4-0AA3-444D-9FF5-84C1A22C27F7}" destId="{4528F1AC-984C-44A2-936F-9FE2BAD19026}" srcOrd="0" destOrd="0" presId="urn:microsoft.com/office/officeart/2005/8/layout/vList4"/>
    <dgm:cxn modelId="{4A2EE5A6-2978-47D5-82E8-0459E26390BA}" type="presOf" srcId="{AA5F8C2B-1E4C-47E1-A6DB-02B7A1AA4E4B}" destId="{6CC8406C-606A-4EDD-977A-6A56AEA16EBE}" srcOrd="1" destOrd="0" presId="urn:microsoft.com/office/officeart/2005/8/layout/vList4"/>
    <dgm:cxn modelId="{11DB40B1-BBA6-4F98-ADE1-81281EBAC3BF}" type="presOf" srcId="{DC53EFE0-4C71-4BE2-8E04-78FB901CBDE1}" destId="{61314829-0000-400F-8255-70A4BFF57795}" srcOrd="1" destOrd="0" presId="urn:microsoft.com/office/officeart/2005/8/layout/vList4"/>
    <dgm:cxn modelId="{FDD4EEB7-BD4C-4383-B24F-C01B487DFD0A}" srcId="{62751C76-B7EC-4579-A1AE-A159015A250A}" destId="{048354F7-D0A2-4A67-BE14-7356FD2B679A}" srcOrd="6" destOrd="0" parTransId="{A804CEF3-8F11-4AED-ADB8-7DE11F635B38}" sibTransId="{58F31370-A41F-4568-B5E4-E8D3DE9236C8}"/>
    <dgm:cxn modelId="{761CC8C1-3323-4BB0-8E37-15C85A4B7532}" type="presOf" srcId="{BF6A7544-76A4-44A1-B8AF-36856795D44E}" destId="{431FFAEF-764B-4E9A-8C0F-6BEE9ECDE3D2}" srcOrd="0" destOrd="0" presId="urn:microsoft.com/office/officeart/2005/8/layout/vList4"/>
    <dgm:cxn modelId="{B4E4D5D8-7760-4BDC-B742-942D88FB1C30}" type="presOf" srcId="{AA5F8C2B-1E4C-47E1-A6DB-02B7A1AA4E4B}" destId="{A5C89140-4FA8-4F2D-AA1F-8387F8F2825E}" srcOrd="0" destOrd="0" presId="urn:microsoft.com/office/officeart/2005/8/layout/vList4"/>
    <dgm:cxn modelId="{947BF7DC-D5CC-47FE-851F-EAFED373319F}" srcId="{62751C76-B7EC-4579-A1AE-A159015A250A}" destId="{3F2F4A97-5EF0-4BF2-A206-DA02DF1295AE}" srcOrd="0" destOrd="0" parTransId="{DBD91C7E-C1A1-41F4-BB2A-46A3EF42E6D2}" sibTransId="{CADA7182-8150-4119-9899-CEDB1F179D20}"/>
    <dgm:cxn modelId="{1D6890F2-5446-4E32-A3C1-507F0D36A8A7}" srcId="{62751C76-B7EC-4579-A1AE-A159015A250A}" destId="{F9A87713-83E1-407C-8559-AEEE63A549EF}" srcOrd="3" destOrd="0" parTransId="{BEAED593-3046-4A43-BC73-93473059B4B2}" sibTransId="{FAA5F2C1-6488-4512-8B16-2C1D4371662F}"/>
    <dgm:cxn modelId="{69525AFD-EFCB-451B-ADFF-46C32F477B9D}" type="presOf" srcId="{BF6A7544-76A4-44A1-B8AF-36856795D44E}" destId="{45004CA3-83D7-4BBB-B0E7-606780318388}" srcOrd="1" destOrd="0" presId="urn:microsoft.com/office/officeart/2005/8/layout/vList4"/>
    <dgm:cxn modelId="{10AED4FE-0562-44A5-99B1-A89E960128CE}" type="presOf" srcId="{3F2F4A97-5EF0-4BF2-A206-DA02DF1295AE}" destId="{B396257B-F8C7-4D27-8954-4C60EBE00390}" srcOrd="1" destOrd="0" presId="urn:microsoft.com/office/officeart/2005/8/layout/vList4"/>
    <dgm:cxn modelId="{A29FA39E-1E19-4A13-97A6-CF0A8093603A}" type="presParOf" srcId="{7404B87B-4AE5-4447-A0C6-41228D92CC42}" destId="{C712A6B7-7C32-4A7F-813B-677DD1C8517A}" srcOrd="0" destOrd="0" presId="urn:microsoft.com/office/officeart/2005/8/layout/vList4"/>
    <dgm:cxn modelId="{AD087DA4-5A40-4A97-A39A-FE4DC8EEC134}" type="presParOf" srcId="{C712A6B7-7C32-4A7F-813B-677DD1C8517A}" destId="{78A14ECF-D041-475C-8658-C7FC4005EED3}" srcOrd="0" destOrd="0" presId="urn:microsoft.com/office/officeart/2005/8/layout/vList4"/>
    <dgm:cxn modelId="{AC2BFF4E-C09D-4B15-9D49-E0EED872C3FC}" type="presParOf" srcId="{C712A6B7-7C32-4A7F-813B-677DD1C8517A}" destId="{9E2C1BF7-C64D-4487-9675-AD1468D8BE47}" srcOrd="1" destOrd="0" presId="urn:microsoft.com/office/officeart/2005/8/layout/vList4"/>
    <dgm:cxn modelId="{FBF5D5DF-9314-497E-9205-AE662A9BECAB}" type="presParOf" srcId="{C712A6B7-7C32-4A7F-813B-677DD1C8517A}" destId="{B396257B-F8C7-4D27-8954-4C60EBE00390}" srcOrd="2" destOrd="0" presId="urn:microsoft.com/office/officeart/2005/8/layout/vList4"/>
    <dgm:cxn modelId="{ADFDEE9E-976D-4F69-93E9-3734B20BABFD}" type="presParOf" srcId="{7404B87B-4AE5-4447-A0C6-41228D92CC42}" destId="{A6EF8637-2DA8-4D3B-BA8B-EB10D5FEF715}" srcOrd="1" destOrd="0" presId="urn:microsoft.com/office/officeart/2005/8/layout/vList4"/>
    <dgm:cxn modelId="{1F364FD5-84E2-4906-A99F-8C31912D52B5}" type="presParOf" srcId="{7404B87B-4AE5-4447-A0C6-41228D92CC42}" destId="{CBD005F2-6B36-4B0F-882E-CB629CF77B96}" srcOrd="2" destOrd="0" presId="urn:microsoft.com/office/officeart/2005/8/layout/vList4"/>
    <dgm:cxn modelId="{6F38F115-ED59-47B4-9466-07407CBC4781}" type="presParOf" srcId="{CBD005F2-6B36-4B0F-882E-CB629CF77B96}" destId="{431FFAEF-764B-4E9A-8C0F-6BEE9ECDE3D2}" srcOrd="0" destOrd="0" presId="urn:microsoft.com/office/officeart/2005/8/layout/vList4"/>
    <dgm:cxn modelId="{670AB4CF-9E85-4620-8823-46FC3A261DB4}" type="presParOf" srcId="{CBD005F2-6B36-4B0F-882E-CB629CF77B96}" destId="{26B3D38E-057A-4164-B1DC-A3B91929741D}" srcOrd="1" destOrd="0" presId="urn:microsoft.com/office/officeart/2005/8/layout/vList4"/>
    <dgm:cxn modelId="{EF60C30C-2C01-4ED4-AC29-295755C547C0}" type="presParOf" srcId="{CBD005F2-6B36-4B0F-882E-CB629CF77B96}" destId="{45004CA3-83D7-4BBB-B0E7-606780318388}" srcOrd="2" destOrd="0" presId="urn:microsoft.com/office/officeart/2005/8/layout/vList4"/>
    <dgm:cxn modelId="{47E285BF-860F-43A2-8E85-E53A7E87730D}" type="presParOf" srcId="{7404B87B-4AE5-4447-A0C6-41228D92CC42}" destId="{68325D4F-78F8-46BD-A3EC-70F6E3D00B90}" srcOrd="3" destOrd="0" presId="urn:microsoft.com/office/officeart/2005/8/layout/vList4"/>
    <dgm:cxn modelId="{FD6A2A3F-3F72-41A6-89CE-5C48C942166E}" type="presParOf" srcId="{7404B87B-4AE5-4447-A0C6-41228D92CC42}" destId="{2E893B84-741C-44F5-9471-38750EC9F260}" srcOrd="4" destOrd="0" presId="urn:microsoft.com/office/officeart/2005/8/layout/vList4"/>
    <dgm:cxn modelId="{67521817-4FBC-43A2-A7CE-66EFAF8F7AAB}" type="presParOf" srcId="{2E893B84-741C-44F5-9471-38750EC9F260}" destId="{4C22CC6C-2013-4BD0-9403-C30BECC93456}" srcOrd="0" destOrd="0" presId="urn:microsoft.com/office/officeart/2005/8/layout/vList4"/>
    <dgm:cxn modelId="{BEC61C02-07E3-4E95-9D6E-A3942FE654ED}" type="presParOf" srcId="{2E893B84-741C-44F5-9471-38750EC9F260}" destId="{0E582995-949D-45FB-872F-A512AFFE02CA}" srcOrd="1" destOrd="0" presId="urn:microsoft.com/office/officeart/2005/8/layout/vList4"/>
    <dgm:cxn modelId="{39EFB6A8-BC2D-4870-9C1A-6FF32E5407D0}" type="presParOf" srcId="{2E893B84-741C-44F5-9471-38750EC9F260}" destId="{61314829-0000-400F-8255-70A4BFF57795}" srcOrd="2" destOrd="0" presId="urn:microsoft.com/office/officeart/2005/8/layout/vList4"/>
    <dgm:cxn modelId="{E880E5E4-2FCE-4D17-BEA0-AC385CEA6576}" type="presParOf" srcId="{7404B87B-4AE5-4447-A0C6-41228D92CC42}" destId="{810663B7-F423-4B69-8D16-3967B4DCF52E}" srcOrd="5" destOrd="0" presId="urn:microsoft.com/office/officeart/2005/8/layout/vList4"/>
    <dgm:cxn modelId="{1E82499D-5BFD-40CC-BA65-1ED32C9464FE}" type="presParOf" srcId="{7404B87B-4AE5-4447-A0C6-41228D92CC42}" destId="{F040200B-D48F-4175-AD12-F620B36D29BA}" srcOrd="6" destOrd="0" presId="urn:microsoft.com/office/officeart/2005/8/layout/vList4"/>
    <dgm:cxn modelId="{12C8955B-9025-4CD9-8444-4340FEFD0783}" type="presParOf" srcId="{F040200B-D48F-4175-AD12-F620B36D29BA}" destId="{20759794-3FF3-43F0-BDEA-61E4E0E09360}" srcOrd="0" destOrd="0" presId="urn:microsoft.com/office/officeart/2005/8/layout/vList4"/>
    <dgm:cxn modelId="{368A5B8B-2683-4219-AD4E-447CC7512A76}" type="presParOf" srcId="{F040200B-D48F-4175-AD12-F620B36D29BA}" destId="{D343A2E4-4DB2-4B22-9168-FA0939FA6ABE}" srcOrd="1" destOrd="0" presId="urn:microsoft.com/office/officeart/2005/8/layout/vList4"/>
    <dgm:cxn modelId="{DDF131BF-7498-4ECF-9CA4-44AFC11948EC}" type="presParOf" srcId="{F040200B-D48F-4175-AD12-F620B36D29BA}" destId="{09119622-088D-4FF9-89EB-5342F0160E4B}" srcOrd="2" destOrd="0" presId="urn:microsoft.com/office/officeart/2005/8/layout/vList4"/>
    <dgm:cxn modelId="{C0B35B57-8BE2-4621-A447-4A5B37C45554}" type="presParOf" srcId="{7404B87B-4AE5-4447-A0C6-41228D92CC42}" destId="{6AB43DA2-5E18-4885-9E6F-C30B5A1E79B5}" srcOrd="7" destOrd="0" presId="urn:microsoft.com/office/officeart/2005/8/layout/vList4"/>
    <dgm:cxn modelId="{0FFAFD70-1B58-48E3-946F-431AC3CAD36D}" type="presParOf" srcId="{7404B87B-4AE5-4447-A0C6-41228D92CC42}" destId="{451A3334-C741-4DE4-9797-EBC6CDA40C8B}" srcOrd="8" destOrd="0" presId="urn:microsoft.com/office/officeart/2005/8/layout/vList4"/>
    <dgm:cxn modelId="{C1734F67-0C7F-4FA3-B886-EC7950B9FBF8}" type="presParOf" srcId="{451A3334-C741-4DE4-9797-EBC6CDA40C8B}" destId="{4528F1AC-984C-44A2-936F-9FE2BAD19026}" srcOrd="0" destOrd="0" presId="urn:microsoft.com/office/officeart/2005/8/layout/vList4"/>
    <dgm:cxn modelId="{9381F38D-9FF4-4A64-9532-26C3395E8BE6}" type="presParOf" srcId="{451A3334-C741-4DE4-9797-EBC6CDA40C8B}" destId="{9BC8B47E-EDA0-4F31-9B1D-ACDB25D4BE23}" srcOrd="1" destOrd="0" presId="urn:microsoft.com/office/officeart/2005/8/layout/vList4"/>
    <dgm:cxn modelId="{8187D1BC-D7BC-47A2-B608-CAFF82045A5B}" type="presParOf" srcId="{451A3334-C741-4DE4-9797-EBC6CDA40C8B}" destId="{99A92EF2-7AD7-4CBA-8199-562CBF7C45EA}" srcOrd="2" destOrd="0" presId="urn:microsoft.com/office/officeart/2005/8/layout/vList4"/>
    <dgm:cxn modelId="{678296C4-F054-49B7-9AF2-3431CE5F3B22}" type="presParOf" srcId="{7404B87B-4AE5-4447-A0C6-41228D92CC42}" destId="{D2A6B0F8-08D6-43DA-88E9-B27040F56F59}" srcOrd="9" destOrd="0" presId="urn:microsoft.com/office/officeart/2005/8/layout/vList4"/>
    <dgm:cxn modelId="{489637B7-C30A-4126-B557-6906C4BFCDA5}" type="presParOf" srcId="{7404B87B-4AE5-4447-A0C6-41228D92CC42}" destId="{AA3B823B-B0FA-4575-A7FD-63CA650F38B0}" srcOrd="10" destOrd="0" presId="urn:microsoft.com/office/officeart/2005/8/layout/vList4"/>
    <dgm:cxn modelId="{5481D75F-DD47-49E4-A696-E6AF9C74F9B3}" type="presParOf" srcId="{AA3B823B-B0FA-4575-A7FD-63CA650F38B0}" destId="{A5C89140-4FA8-4F2D-AA1F-8387F8F2825E}" srcOrd="0" destOrd="0" presId="urn:microsoft.com/office/officeart/2005/8/layout/vList4"/>
    <dgm:cxn modelId="{C243BEAA-C148-4071-862F-F9CE92AADFB5}" type="presParOf" srcId="{AA3B823B-B0FA-4575-A7FD-63CA650F38B0}" destId="{EE45774C-55B4-4F32-B017-D3BBD9EE9B22}" srcOrd="1" destOrd="0" presId="urn:microsoft.com/office/officeart/2005/8/layout/vList4"/>
    <dgm:cxn modelId="{4527AEAD-A945-43E4-B92B-59100E69D2F8}" type="presParOf" srcId="{AA3B823B-B0FA-4575-A7FD-63CA650F38B0}" destId="{6CC8406C-606A-4EDD-977A-6A56AEA16EBE}" srcOrd="2" destOrd="0" presId="urn:microsoft.com/office/officeart/2005/8/layout/vList4"/>
    <dgm:cxn modelId="{D751F031-D678-45F0-9ED8-1077879B6367}" type="presParOf" srcId="{7404B87B-4AE5-4447-A0C6-41228D92CC42}" destId="{61C7B036-A36F-4DFC-8105-65A145679100}" srcOrd="11" destOrd="0" presId="urn:microsoft.com/office/officeart/2005/8/layout/vList4"/>
    <dgm:cxn modelId="{F801B1A1-6488-4858-BA5B-98BAA2CBC1F3}" type="presParOf" srcId="{7404B87B-4AE5-4447-A0C6-41228D92CC42}" destId="{7BF3E8F3-B49D-4F9A-AD61-4D23065C383F}" srcOrd="12" destOrd="0" presId="urn:microsoft.com/office/officeart/2005/8/layout/vList4"/>
    <dgm:cxn modelId="{F1CAD523-F71E-42C0-84FC-15FD70D21726}" type="presParOf" srcId="{7BF3E8F3-B49D-4F9A-AD61-4D23065C383F}" destId="{919F8171-5F0A-42C0-A0B6-AB2CFD39DFB1}" srcOrd="0" destOrd="0" presId="urn:microsoft.com/office/officeart/2005/8/layout/vList4"/>
    <dgm:cxn modelId="{7CF492C1-3908-456E-9FAC-90FB46B597D7}" type="presParOf" srcId="{7BF3E8F3-B49D-4F9A-AD61-4D23065C383F}" destId="{141DF1D2-BFF5-4FB4-AE19-9A71E9395C86}" srcOrd="1" destOrd="0" presId="urn:microsoft.com/office/officeart/2005/8/layout/vList4"/>
    <dgm:cxn modelId="{3281FDF3-B76F-4FF8-BFF3-3C73E007DBB8}" type="presParOf" srcId="{7BF3E8F3-B49D-4F9A-AD61-4D23065C383F}" destId="{D0680D83-5760-4D78-AEBF-4A096E86B3F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6743638-7F5F-42DA-99E6-347FC0876301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/>
      <dgm:spPr/>
      <dgm:t>
        <a:bodyPr/>
        <a:lstStyle/>
        <a:p>
          <a:endParaRPr lang="en-US"/>
        </a:p>
      </dgm:t>
    </dgm:pt>
    <dgm:pt modelId="{8A7C502E-F179-4593-AF3E-FBDDD2E66E2B}">
      <dgm:prSet custT="1"/>
      <dgm:spPr/>
      <dgm:t>
        <a:bodyPr/>
        <a:lstStyle/>
        <a:p>
          <a:r>
            <a:rPr lang="ru-RU" sz="1800" b="1" i="0" u="sng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Практический</a:t>
          </a:r>
          <a:r>
            <a:rPr lang="ru-RU" sz="18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– </a:t>
          </a:r>
          <a:r>
            <a:rPr lang="ru-RU" sz="18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(наиболее часто применяемый) уровень обобщения включает в себя описание и (или) показ приемов и методов работы или отдельных приемов и методов работы, показ результативности работы, показ системы работы. Формы обобщения на этом уровне: открытый урок, семинар-практикум, творческий отчет, выставка, реферат, справка. 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B0A925-6D1D-431F-BC58-44C6E9FC48A7}" type="parTrans" cxnId="{DA8961F8-1F44-45D5-A1C8-55BED1E183B1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005C70-6632-479C-8256-E7253841A072}" type="sibTrans" cxnId="{DA8961F8-1F44-45D5-A1C8-55BED1E183B1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710988-D65E-4B79-A282-7E2C0408CD29}">
      <dgm:prSet custT="1"/>
      <dgm:spPr/>
      <dgm:t>
        <a:bodyPr/>
        <a:lstStyle/>
        <a:p>
          <a:r>
            <a:rPr lang="ru-RU" sz="1800" b="1" i="0" u="sng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Методический</a:t>
          </a:r>
          <a:r>
            <a:rPr lang="ru-RU" sz="18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 – </a:t>
          </a:r>
          <a:r>
            <a:rPr lang="ru-RU" sz="18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(наиболее продуктивный!) уровень обобщения состоит из научно-теоретического обоснования, выделения ведущей педагогической идеи опыта, характеристики условий развития опыта, анализа результативности работы, подготовки методических разработок и рекомендаций. Формы обобщения на этом уровне: педагогические чтения, мастер-классы, авторская школа, видео. 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C315E2-8E8C-49F8-BA4B-5B5EB65B5013}" type="parTrans" cxnId="{00B5B352-6077-498C-8B07-D55F284614DC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4D3E9D-66B7-4015-A645-469F9667842D}" type="sibTrans" cxnId="{00B5B352-6077-498C-8B07-D55F284614DC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C04A86-694B-4882-9FD5-3880AF904D44}">
      <dgm:prSet custT="1"/>
      <dgm:spPr/>
      <dgm:t>
        <a:bodyPr/>
        <a:lstStyle/>
        <a:p>
          <a:r>
            <a:rPr lang="ru-RU" sz="1800" b="1" i="0" u="sng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Научный</a:t>
          </a:r>
          <a:r>
            <a:rPr lang="ru-RU" sz="18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– </a:t>
          </a:r>
          <a:r>
            <a:rPr lang="ru-RU" sz="18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способствующий мотивации самоактуализации обобщения включает разделы: научно-теоретическое обоснование опыта работы; практическая новизна опыта; комплексность опыта; значение опыта для развития теории и практики. Формы обобщения на данном уровне: публикации, статьи, тезисы, в сборниках научно-практических конференций, монографии, другое. 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8AFDBB-A375-45DD-8494-2C9BA95380E7}" type="parTrans" cxnId="{D81E8479-3B2F-4151-A5AE-297B658E4C03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F98D36-FF13-4C69-9250-38B2C251160E}" type="sibTrans" cxnId="{D81E8479-3B2F-4151-A5AE-297B658E4C03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3CC604-2D7D-4464-91F9-BFC68E4C5B62}" type="pres">
      <dgm:prSet presAssocID="{96743638-7F5F-42DA-99E6-347FC0876301}" presName="linear" presStyleCnt="0">
        <dgm:presLayoutVars>
          <dgm:animLvl val="lvl"/>
          <dgm:resizeHandles val="exact"/>
        </dgm:presLayoutVars>
      </dgm:prSet>
      <dgm:spPr/>
    </dgm:pt>
    <dgm:pt modelId="{1917348F-A4CE-4487-AB69-C44D46374581}" type="pres">
      <dgm:prSet presAssocID="{8A7C502E-F179-4593-AF3E-FBDDD2E66E2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67E568E-BBE2-469E-B00F-49FA399D4EAE}" type="pres">
      <dgm:prSet presAssocID="{38005C70-6632-479C-8256-E7253841A072}" presName="spacer" presStyleCnt="0"/>
      <dgm:spPr/>
    </dgm:pt>
    <dgm:pt modelId="{01730207-EB52-4112-959D-F93217FEBA68}" type="pres">
      <dgm:prSet presAssocID="{AB710988-D65E-4B79-A282-7E2C0408CD2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A939CC2-4174-4A05-807E-6CF924071730}" type="pres">
      <dgm:prSet presAssocID="{B74D3E9D-66B7-4015-A645-469F9667842D}" presName="spacer" presStyleCnt="0"/>
      <dgm:spPr/>
    </dgm:pt>
    <dgm:pt modelId="{E74012BC-6087-4F98-B115-E4718DA9460E}" type="pres">
      <dgm:prSet presAssocID="{F7C04A86-694B-4882-9FD5-3880AF904D4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3E4631B-E230-469D-B7CE-F139B9722F03}" type="presOf" srcId="{F7C04A86-694B-4882-9FD5-3880AF904D44}" destId="{E74012BC-6087-4F98-B115-E4718DA9460E}" srcOrd="0" destOrd="0" presId="urn:microsoft.com/office/officeart/2005/8/layout/vList2"/>
    <dgm:cxn modelId="{66FE1C24-0089-4066-85C1-D74B0918C453}" type="presOf" srcId="{AB710988-D65E-4B79-A282-7E2C0408CD29}" destId="{01730207-EB52-4112-959D-F93217FEBA68}" srcOrd="0" destOrd="0" presId="urn:microsoft.com/office/officeart/2005/8/layout/vList2"/>
    <dgm:cxn modelId="{E6015B2E-B028-454C-98F2-7D1535E2EC1A}" type="presOf" srcId="{8A7C502E-F179-4593-AF3E-FBDDD2E66E2B}" destId="{1917348F-A4CE-4487-AB69-C44D46374581}" srcOrd="0" destOrd="0" presId="urn:microsoft.com/office/officeart/2005/8/layout/vList2"/>
    <dgm:cxn modelId="{00B5B352-6077-498C-8B07-D55F284614DC}" srcId="{96743638-7F5F-42DA-99E6-347FC0876301}" destId="{AB710988-D65E-4B79-A282-7E2C0408CD29}" srcOrd="1" destOrd="0" parTransId="{75C315E2-8E8C-49F8-BA4B-5B5EB65B5013}" sibTransId="{B74D3E9D-66B7-4015-A645-469F9667842D}"/>
    <dgm:cxn modelId="{D81E8479-3B2F-4151-A5AE-297B658E4C03}" srcId="{96743638-7F5F-42DA-99E6-347FC0876301}" destId="{F7C04A86-694B-4882-9FD5-3880AF904D44}" srcOrd="2" destOrd="0" parTransId="{6A8AFDBB-A375-45DD-8494-2C9BA95380E7}" sibTransId="{E8F98D36-FF13-4C69-9250-38B2C251160E}"/>
    <dgm:cxn modelId="{7080F1AE-A955-4F0B-B286-3FB18FF612E6}" type="presOf" srcId="{96743638-7F5F-42DA-99E6-347FC0876301}" destId="{483CC604-2D7D-4464-91F9-BFC68E4C5B62}" srcOrd="0" destOrd="0" presId="urn:microsoft.com/office/officeart/2005/8/layout/vList2"/>
    <dgm:cxn modelId="{DA8961F8-1F44-45D5-A1C8-55BED1E183B1}" srcId="{96743638-7F5F-42DA-99E6-347FC0876301}" destId="{8A7C502E-F179-4593-AF3E-FBDDD2E66E2B}" srcOrd="0" destOrd="0" parTransId="{E3B0A925-6D1D-431F-BC58-44C6E9FC48A7}" sibTransId="{38005C70-6632-479C-8256-E7253841A072}"/>
    <dgm:cxn modelId="{AFB8E2F9-6DEB-4BC0-BD42-43C42FB9C806}" type="presParOf" srcId="{483CC604-2D7D-4464-91F9-BFC68E4C5B62}" destId="{1917348F-A4CE-4487-AB69-C44D46374581}" srcOrd="0" destOrd="0" presId="urn:microsoft.com/office/officeart/2005/8/layout/vList2"/>
    <dgm:cxn modelId="{0F545652-E7B3-4627-84B6-48176A602AB3}" type="presParOf" srcId="{483CC604-2D7D-4464-91F9-BFC68E4C5B62}" destId="{067E568E-BBE2-469E-B00F-49FA399D4EAE}" srcOrd="1" destOrd="0" presId="urn:microsoft.com/office/officeart/2005/8/layout/vList2"/>
    <dgm:cxn modelId="{01607CBC-C97A-4455-A90B-04227AADEFF3}" type="presParOf" srcId="{483CC604-2D7D-4464-91F9-BFC68E4C5B62}" destId="{01730207-EB52-4112-959D-F93217FEBA68}" srcOrd="2" destOrd="0" presId="urn:microsoft.com/office/officeart/2005/8/layout/vList2"/>
    <dgm:cxn modelId="{1FFFCEE9-DCED-498E-9679-132AC27D27B8}" type="presParOf" srcId="{483CC604-2D7D-4464-91F9-BFC68E4C5B62}" destId="{8A939CC2-4174-4A05-807E-6CF924071730}" srcOrd="3" destOrd="0" presId="urn:microsoft.com/office/officeart/2005/8/layout/vList2"/>
    <dgm:cxn modelId="{92A564CB-B82E-4080-87CC-A9398358FCC4}" type="presParOf" srcId="{483CC604-2D7D-4464-91F9-BFC68E4C5B62}" destId="{E74012BC-6087-4F98-B115-E4718DA9460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0F63D7A-8F86-4329-853F-4A4A783E7016}" type="doc">
      <dgm:prSet loTypeId="urn:microsoft.com/office/officeart/2005/8/layout/list1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AA1FD5F-D962-43AE-8895-6FC05C46AD19}">
      <dgm:prSet/>
      <dgm:spPr/>
      <dgm:t>
        <a:bodyPr/>
        <a:lstStyle/>
        <a:p>
          <a:pPr algn="ctr"/>
          <a:r>
            <a:rPr lang="ru-RU" b="1" i="0">
              <a:effectLst/>
              <a:latin typeface="Times New Roman" panose="02020603050405020304" pitchFamily="18" charset="0"/>
            </a:rPr>
            <a:t>описания в полном объеме или отдельных фрагментов;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3DEF2B-6275-4950-A785-82603BA0F325}" type="parTrans" cxnId="{84D7170C-6506-4C31-B32A-8058730A4F24}">
      <dgm:prSet/>
      <dgm:spPr/>
      <dgm:t>
        <a:bodyPr/>
        <a:lstStyle/>
        <a:p>
          <a:pPr algn="ctr"/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660DE7-92F2-4662-969A-446DA016D800}" type="sibTrans" cxnId="{84D7170C-6506-4C31-B32A-8058730A4F24}">
      <dgm:prSet/>
      <dgm:spPr/>
      <dgm:t>
        <a:bodyPr/>
        <a:lstStyle/>
        <a:p>
          <a:pPr algn="ctr"/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7CC2E9-1F4A-4D3F-93E8-79CE145B2513}">
      <dgm:prSet/>
      <dgm:spPr/>
      <dgm:t>
        <a:bodyPr/>
        <a:lstStyle/>
        <a:p>
          <a:pPr algn="ctr"/>
          <a:r>
            <a:rPr lang="ru-RU" b="1" i="0">
              <a:effectLst/>
              <a:latin typeface="Times New Roman" panose="02020603050405020304" pitchFamily="18" charset="0"/>
            </a:rPr>
            <a:t>раскрытия способов и приемов, дающих положительный эффект;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168975-B0AE-4C3B-8DF5-11774E05BFDD}" type="parTrans" cxnId="{86B260C6-42D0-42B5-8C56-D7AAE3BB94FB}">
      <dgm:prSet/>
      <dgm:spPr/>
      <dgm:t>
        <a:bodyPr/>
        <a:lstStyle/>
        <a:p>
          <a:pPr algn="ctr"/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4C4573-E047-4D79-B973-9B6423EC1266}" type="sibTrans" cxnId="{86B260C6-42D0-42B5-8C56-D7AAE3BB94FB}">
      <dgm:prSet/>
      <dgm:spPr/>
      <dgm:t>
        <a:bodyPr/>
        <a:lstStyle/>
        <a:p>
          <a:pPr algn="ctr"/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127BD1-46B7-475D-B5D9-4E66E63428A1}">
      <dgm:prSet/>
      <dgm:spPr/>
      <dgm:t>
        <a:bodyPr/>
        <a:lstStyle/>
        <a:p>
          <a:pPr algn="ctr"/>
          <a:r>
            <a:rPr lang="ru-RU" b="1" i="0">
              <a:effectLst/>
              <a:latin typeface="Times New Roman" panose="02020603050405020304" pitchFamily="18" charset="0"/>
            </a:rPr>
            <a:t>анализа и описания достигнутых результатов; 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71B35F-8F9C-4FAE-A881-21D817C2C238}" type="parTrans" cxnId="{4FB80970-B31B-417C-9828-8314CBECA8B1}">
      <dgm:prSet/>
      <dgm:spPr/>
      <dgm:t>
        <a:bodyPr/>
        <a:lstStyle/>
        <a:p>
          <a:pPr algn="ctr"/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F9AB02-E8C6-4BB1-8011-FF68A910BDD5}" type="sibTrans" cxnId="{4FB80970-B31B-417C-9828-8314CBECA8B1}">
      <dgm:prSet/>
      <dgm:spPr/>
      <dgm:t>
        <a:bodyPr/>
        <a:lstStyle/>
        <a:p>
          <a:pPr algn="ctr"/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463DF3-F067-4BD2-B9B1-5A9BB2E39AD9}">
      <dgm:prSet/>
      <dgm:spPr/>
      <dgm:t>
        <a:bodyPr/>
        <a:lstStyle/>
        <a:p>
          <a:pPr algn="ctr"/>
          <a:r>
            <a:rPr lang="ru-RU" b="1" i="0">
              <a:effectLst/>
              <a:latin typeface="Times New Roman" panose="02020603050405020304" pitchFamily="18" charset="0"/>
            </a:rPr>
            <a:t>анализа и описания стиля работы педагога; 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E1289C-9B99-4B89-A302-A8C24CBA1BC4}" type="parTrans" cxnId="{F118F041-244B-47A8-B1AB-27B590DD14CD}">
      <dgm:prSet/>
      <dgm:spPr/>
      <dgm:t>
        <a:bodyPr/>
        <a:lstStyle/>
        <a:p>
          <a:pPr algn="ctr"/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C611C0-56EE-4BF1-9CE7-94ED88638A05}" type="sibTrans" cxnId="{F118F041-244B-47A8-B1AB-27B590DD14CD}">
      <dgm:prSet/>
      <dgm:spPr/>
      <dgm:t>
        <a:bodyPr/>
        <a:lstStyle/>
        <a:p>
          <a:pPr algn="ctr"/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FC8AE0-6D09-4D94-AC5B-31B31C4454F7}">
      <dgm:prSet/>
      <dgm:spPr/>
      <dgm:t>
        <a:bodyPr/>
        <a:lstStyle/>
        <a:p>
          <a:pPr algn="ctr"/>
          <a:r>
            <a:rPr lang="ru-RU" b="1" i="0">
              <a:effectLst/>
              <a:latin typeface="Times New Roman" panose="02020603050405020304" pitchFamily="18" charset="0"/>
            </a:rPr>
            <a:t>длительного анализа и описания системы работы и др</a:t>
          </a:r>
          <a:r>
            <a:rPr lang="ru-RU" b="0" i="0">
              <a:effectLst/>
              <a:latin typeface="Times New Roman" panose="02020603050405020304" pitchFamily="18" charset="0"/>
            </a:rPr>
            <a:t>. 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02729B-9C14-42E1-AC1D-0D45FBE229BF}" type="parTrans" cxnId="{3DF89141-0231-425F-B241-A79BDB12F114}">
      <dgm:prSet/>
      <dgm:spPr/>
      <dgm:t>
        <a:bodyPr/>
        <a:lstStyle/>
        <a:p>
          <a:pPr algn="ctr"/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DB4AAF-CBF9-4927-A362-72DAF73AB1C7}" type="sibTrans" cxnId="{3DF89141-0231-425F-B241-A79BDB12F114}">
      <dgm:prSet/>
      <dgm:spPr/>
      <dgm:t>
        <a:bodyPr/>
        <a:lstStyle/>
        <a:p>
          <a:pPr algn="ctr"/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C52FD0-718C-41C9-B3D9-5E03D4721D91}" type="pres">
      <dgm:prSet presAssocID="{30F63D7A-8F86-4329-853F-4A4A783E7016}" presName="linear" presStyleCnt="0">
        <dgm:presLayoutVars>
          <dgm:dir/>
          <dgm:animLvl val="lvl"/>
          <dgm:resizeHandles val="exact"/>
        </dgm:presLayoutVars>
      </dgm:prSet>
      <dgm:spPr/>
    </dgm:pt>
    <dgm:pt modelId="{6ADDA738-7773-4E30-9B36-80EC3195715E}" type="pres">
      <dgm:prSet presAssocID="{7AA1FD5F-D962-43AE-8895-6FC05C46AD19}" presName="parentLin" presStyleCnt="0"/>
      <dgm:spPr/>
    </dgm:pt>
    <dgm:pt modelId="{3D86E9C4-212A-4509-BFE0-10EC90226B77}" type="pres">
      <dgm:prSet presAssocID="{7AA1FD5F-D962-43AE-8895-6FC05C46AD19}" presName="parentLeftMargin" presStyleLbl="node1" presStyleIdx="0" presStyleCnt="5"/>
      <dgm:spPr/>
    </dgm:pt>
    <dgm:pt modelId="{9FBF2979-6488-41BC-A06A-81C315ED1AE2}" type="pres">
      <dgm:prSet presAssocID="{7AA1FD5F-D962-43AE-8895-6FC05C46AD1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993B7F9-F99E-40E8-9DF8-53776A894337}" type="pres">
      <dgm:prSet presAssocID="{7AA1FD5F-D962-43AE-8895-6FC05C46AD19}" presName="negativeSpace" presStyleCnt="0"/>
      <dgm:spPr/>
    </dgm:pt>
    <dgm:pt modelId="{D4DD2DCC-2B33-41BF-AFA9-E6061049CC82}" type="pres">
      <dgm:prSet presAssocID="{7AA1FD5F-D962-43AE-8895-6FC05C46AD19}" presName="childText" presStyleLbl="conFgAcc1" presStyleIdx="0" presStyleCnt="5">
        <dgm:presLayoutVars>
          <dgm:bulletEnabled val="1"/>
        </dgm:presLayoutVars>
      </dgm:prSet>
      <dgm:spPr/>
    </dgm:pt>
    <dgm:pt modelId="{B51448A2-F60A-4ED3-9578-2B89E656532C}" type="pres">
      <dgm:prSet presAssocID="{37660DE7-92F2-4662-969A-446DA016D800}" presName="spaceBetweenRectangles" presStyleCnt="0"/>
      <dgm:spPr/>
    </dgm:pt>
    <dgm:pt modelId="{F21BEFF2-286D-4ABE-B362-E6F36B16E9CC}" type="pres">
      <dgm:prSet presAssocID="{677CC2E9-1F4A-4D3F-93E8-79CE145B2513}" presName="parentLin" presStyleCnt="0"/>
      <dgm:spPr/>
    </dgm:pt>
    <dgm:pt modelId="{E1A2FCBB-55B7-44E0-81D9-BC100BCE93B8}" type="pres">
      <dgm:prSet presAssocID="{677CC2E9-1F4A-4D3F-93E8-79CE145B2513}" presName="parentLeftMargin" presStyleLbl="node1" presStyleIdx="0" presStyleCnt="5"/>
      <dgm:spPr/>
    </dgm:pt>
    <dgm:pt modelId="{89C6FEE4-27E1-4648-844D-62C4188F2B3A}" type="pres">
      <dgm:prSet presAssocID="{677CC2E9-1F4A-4D3F-93E8-79CE145B251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79D4184-B2BE-4ACA-824B-3A5BDC734C78}" type="pres">
      <dgm:prSet presAssocID="{677CC2E9-1F4A-4D3F-93E8-79CE145B2513}" presName="negativeSpace" presStyleCnt="0"/>
      <dgm:spPr/>
    </dgm:pt>
    <dgm:pt modelId="{2F05FD73-3624-44DE-B970-00DADD0B38B2}" type="pres">
      <dgm:prSet presAssocID="{677CC2E9-1F4A-4D3F-93E8-79CE145B2513}" presName="childText" presStyleLbl="conFgAcc1" presStyleIdx="1" presStyleCnt="5">
        <dgm:presLayoutVars>
          <dgm:bulletEnabled val="1"/>
        </dgm:presLayoutVars>
      </dgm:prSet>
      <dgm:spPr/>
    </dgm:pt>
    <dgm:pt modelId="{D30B7898-BFF0-4524-B588-A107011C92E8}" type="pres">
      <dgm:prSet presAssocID="{D54C4573-E047-4D79-B973-9B6423EC1266}" presName="spaceBetweenRectangles" presStyleCnt="0"/>
      <dgm:spPr/>
    </dgm:pt>
    <dgm:pt modelId="{BB81552E-8F4A-459D-AFE7-FCE1B27904FF}" type="pres">
      <dgm:prSet presAssocID="{81127BD1-46B7-475D-B5D9-4E66E63428A1}" presName="parentLin" presStyleCnt="0"/>
      <dgm:spPr/>
    </dgm:pt>
    <dgm:pt modelId="{5F68D543-D1B3-4165-8BCD-7C86206023C3}" type="pres">
      <dgm:prSet presAssocID="{81127BD1-46B7-475D-B5D9-4E66E63428A1}" presName="parentLeftMargin" presStyleLbl="node1" presStyleIdx="1" presStyleCnt="5"/>
      <dgm:spPr/>
    </dgm:pt>
    <dgm:pt modelId="{0B62C292-5C1F-4AC4-AE00-76A71FBE3E27}" type="pres">
      <dgm:prSet presAssocID="{81127BD1-46B7-475D-B5D9-4E66E63428A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402641F-DFBF-476A-9D5F-D2C3721D7A88}" type="pres">
      <dgm:prSet presAssocID="{81127BD1-46B7-475D-B5D9-4E66E63428A1}" presName="negativeSpace" presStyleCnt="0"/>
      <dgm:spPr/>
    </dgm:pt>
    <dgm:pt modelId="{70C53046-1A58-44C3-BBAB-CF15EAB9DCA5}" type="pres">
      <dgm:prSet presAssocID="{81127BD1-46B7-475D-B5D9-4E66E63428A1}" presName="childText" presStyleLbl="conFgAcc1" presStyleIdx="2" presStyleCnt="5">
        <dgm:presLayoutVars>
          <dgm:bulletEnabled val="1"/>
        </dgm:presLayoutVars>
      </dgm:prSet>
      <dgm:spPr/>
    </dgm:pt>
    <dgm:pt modelId="{17657280-6458-49C0-B8AA-2380C4AB23CE}" type="pres">
      <dgm:prSet presAssocID="{60F9AB02-E8C6-4BB1-8011-FF68A910BDD5}" presName="spaceBetweenRectangles" presStyleCnt="0"/>
      <dgm:spPr/>
    </dgm:pt>
    <dgm:pt modelId="{DE5C7792-1065-471E-A4C9-7A83A90E0BA4}" type="pres">
      <dgm:prSet presAssocID="{0C463DF3-F067-4BD2-B9B1-5A9BB2E39AD9}" presName="parentLin" presStyleCnt="0"/>
      <dgm:spPr/>
    </dgm:pt>
    <dgm:pt modelId="{B2D3850D-C026-4F0D-90D3-C68EEA4AAA11}" type="pres">
      <dgm:prSet presAssocID="{0C463DF3-F067-4BD2-B9B1-5A9BB2E39AD9}" presName="parentLeftMargin" presStyleLbl="node1" presStyleIdx="2" presStyleCnt="5"/>
      <dgm:spPr/>
    </dgm:pt>
    <dgm:pt modelId="{7BDD21DF-1BDE-411F-9EB4-D0074D97DE83}" type="pres">
      <dgm:prSet presAssocID="{0C463DF3-F067-4BD2-B9B1-5A9BB2E39AD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D237745-896E-432D-A610-EF975B540A3A}" type="pres">
      <dgm:prSet presAssocID="{0C463DF3-F067-4BD2-B9B1-5A9BB2E39AD9}" presName="negativeSpace" presStyleCnt="0"/>
      <dgm:spPr/>
    </dgm:pt>
    <dgm:pt modelId="{82F7872C-8254-442C-9EBD-A6EBC43A7119}" type="pres">
      <dgm:prSet presAssocID="{0C463DF3-F067-4BD2-B9B1-5A9BB2E39AD9}" presName="childText" presStyleLbl="conFgAcc1" presStyleIdx="3" presStyleCnt="5">
        <dgm:presLayoutVars>
          <dgm:bulletEnabled val="1"/>
        </dgm:presLayoutVars>
      </dgm:prSet>
      <dgm:spPr/>
    </dgm:pt>
    <dgm:pt modelId="{B8955A14-AEDF-4CB2-AA80-D5F8A0EE638B}" type="pres">
      <dgm:prSet presAssocID="{93C611C0-56EE-4BF1-9CE7-94ED88638A05}" presName="spaceBetweenRectangles" presStyleCnt="0"/>
      <dgm:spPr/>
    </dgm:pt>
    <dgm:pt modelId="{40E13F97-3116-4E9B-9DE6-2A76293579BC}" type="pres">
      <dgm:prSet presAssocID="{54FC8AE0-6D09-4D94-AC5B-31B31C4454F7}" presName="parentLin" presStyleCnt="0"/>
      <dgm:spPr/>
    </dgm:pt>
    <dgm:pt modelId="{7C43F146-EBC6-4E21-83C5-A83C4A32418A}" type="pres">
      <dgm:prSet presAssocID="{54FC8AE0-6D09-4D94-AC5B-31B31C4454F7}" presName="parentLeftMargin" presStyleLbl="node1" presStyleIdx="3" presStyleCnt="5"/>
      <dgm:spPr/>
    </dgm:pt>
    <dgm:pt modelId="{27AAF5A4-C8EC-4DB3-A3C0-295572E76FAE}" type="pres">
      <dgm:prSet presAssocID="{54FC8AE0-6D09-4D94-AC5B-31B31C4454F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B9BCF5A-9A31-42D1-A868-96602E21C301}" type="pres">
      <dgm:prSet presAssocID="{54FC8AE0-6D09-4D94-AC5B-31B31C4454F7}" presName="negativeSpace" presStyleCnt="0"/>
      <dgm:spPr/>
    </dgm:pt>
    <dgm:pt modelId="{4E99BBC8-D2E2-48A5-9F79-DF2074D00D24}" type="pres">
      <dgm:prSet presAssocID="{54FC8AE0-6D09-4D94-AC5B-31B31C4454F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4D7170C-6506-4C31-B32A-8058730A4F24}" srcId="{30F63D7A-8F86-4329-853F-4A4A783E7016}" destId="{7AA1FD5F-D962-43AE-8895-6FC05C46AD19}" srcOrd="0" destOrd="0" parTransId="{173DEF2B-6275-4950-A785-82603BA0F325}" sibTransId="{37660DE7-92F2-4662-969A-446DA016D800}"/>
    <dgm:cxn modelId="{2868EA0E-2E50-49E0-BB0F-90A9D1F51882}" type="presOf" srcId="{0C463DF3-F067-4BD2-B9B1-5A9BB2E39AD9}" destId="{7BDD21DF-1BDE-411F-9EB4-D0074D97DE83}" srcOrd="1" destOrd="0" presId="urn:microsoft.com/office/officeart/2005/8/layout/list1"/>
    <dgm:cxn modelId="{09F4D75B-AFD7-4C28-A3C7-3D9E05F54EBC}" type="presOf" srcId="{7AA1FD5F-D962-43AE-8895-6FC05C46AD19}" destId="{9FBF2979-6488-41BC-A06A-81C315ED1AE2}" srcOrd="1" destOrd="0" presId="urn:microsoft.com/office/officeart/2005/8/layout/list1"/>
    <dgm:cxn modelId="{4BD26960-BF22-4D51-B1BF-9D561C2EA698}" type="presOf" srcId="{677CC2E9-1F4A-4D3F-93E8-79CE145B2513}" destId="{89C6FEE4-27E1-4648-844D-62C4188F2B3A}" srcOrd="1" destOrd="0" presId="urn:microsoft.com/office/officeart/2005/8/layout/list1"/>
    <dgm:cxn modelId="{3DF89141-0231-425F-B241-A79BDB12F114}" srcId="{30F63D7A-8F86-4329-853F-4A4A783E7016}" destId="{54FC8AE0-6D09-4D94-AC5B-31B31C4454F7}" srcOrd="4" destOrd="0" parTransId="{E202729B-9C14-42E1-AC1D-0D45FBE229BF}" sibTransId="{6BDB4AAF-CBF9-4927-A362-72DAF73AB1C7}"/>
    <dgm:cxn modelId="{F118F041-244B-47A8-B1AB-27B590DD14CD}" srcId="{30F63D7A-8F86-4329-853F-4A4A783E7016}" destId="{0C463DF3-F067-4BD2-B9B1-5A9BB2E39AD9}" srcOrd="3" destOrd="0" parTransId="{40E1289C-9B99-4B89-A302-A8C24CBA1BC4}" sibTransId="{93C611C0-56EE-4BF1-9CE7-94ED88638A05}"/>
    <dgm:cxn modelId="{53C83842-A673-4C47-A2B1-0F57DDE7B686}" type="presOf" srcId="{54FC8AE0-6D09-4D94-AC5B-31B31C4454F7}" destId="{7C43F146-EBC6-4E21-83C5-A83C4A32418A}" srcOrd="0" destOrd="0" presId="urn:microsoft.com/office/officeart/2005/8/layout/list1"/>
    <dgm:cxn modelId="{ADBDBD46-9D5F-4E74-BAA9-D579157E67AF}" type="presOf" srcId="{0C463DF3-F067-4BD2-B9B1-5A9BB2E39AD9}" destId="{B2D3850D-C026-4F0D-90D3-C68EEA4AAA11}" srcOrd="0" destOrd="0" presId="urn:microsoft.com/office/officeart/2005/8/layout/list1"/>
    <dgm:cxn modelId="{4FB80970-B31B-417C-9828-8314CBECA8B1}" srcId="{30F63D7A-8F86-4329-853F-4A4A783E7016}" destId="{81127BD1-46B7-475D-B5D9-4E66E63428A1}" srcOrd="2" destOrd="0" parTransId="{1D71B35F-8F9C-4FAE-A881-21D817C2C238}" sibTransId="{60F9AB02-E8C6-4BB1-8011-FF68A910BDD5}"/>
    <dgm:cxn modelId="{79A20697-CD43-41AB-B627-E2AADA617611}" type="presOf" srcId="{54FC8AE0-6D09-4D94-AC5B-31B31C4454F7}" destId="{27AAF5A4-C8EC-4DB3-A3C0-295572E76FAE}" srcOrd="1" destOrd="0" presId="urn:microsoft.com/office/officeart/2005/8/layout/list1"/>
    <dgm:cxn modelId="{85DAE4A3-603D-4D05-B208-C6D0286E82CF}" type="presOf" srcId="{30F63D7A-8F86-4329-853F-4A4A783E7016}" destId="{8EC52FD0-718C-41C9-B3D9-5E03D4721D91}" srcOrd="0" destOrd="0" presId="urn:microsoft.com/office/officeart/2005/8/layout/list1"/>
    <dgm:cxn modelId="{FC8198A4-A5C2-434D-987C-D032EF854387}" type="presOf" srcId="{81127BD1-46B7-475D-B5D9-4E66E63428A1}" destId="{0B62C292-5C1F-4AC4-AE00-76A71FBE3E27}" srcOrd="1" destOrd="0" presId="urn:microsoft.com/office/officeart/2005/8/layout/list1"/>
    <dgm:cxn modelId="{B1EFF4A8-1B2F-424B-8D66-750B85E3D7E6}" type="presOf" srcId="{7AA1FD5F-D962-43AE-8895-6FC05C46AD19}" destId="{3D86E9C4-212A-4509-BFE0-10EC90226B77}" srcOrd="0" destOrd="0" presId="urn:microsoft.com/office/officeart/2005/8/layout/list1"/>
    <dgm:cxn modelId="{49CDFFBB-E9AB-4CEF-8413-1F8FBF707B0E}" type="presOf" srcId="{677CC2E9-1F4A-4D3F-93E8-79CE145B2513}" destId="{E1A2FCBB-55B7-44E0-81D9-BC100BCE93B8}" srcOrd="0" destOrd="0" presId="urn:microsoft.com/office/officeart/2005/8/layout/list1"/>
    <dgm:cxn modelId="{86B260C6-42D0-42B5-8C56-D7AAE3BB94FB}" srcId="{30F63D7A-8F86-4329-853F-4A4A783E7016}" destId="{677CC2E9-1F4A-4D3F-93E8-79CE145B2513}" srcOrd="1" destOrd="0" parTransId="{B6168975-B0AE-4C3B-8DF5-11774E05BFDD}" sibTransId="{D54C4573-E047-4D79-B973-9B6423EC1266}"/>
    <dgm:cxn modelId="{339E7DE7-6F9B-4FA4-B08F-44BE498634EA}" type="presOf" srcId="{81127BD1-46B7-475D-B5D9-4E66E63428A1}" destId="{5F68D543-D1B3-4165-8BCD-7C86206023C3}" srcOrd="0" destOrd="0" presId="urn:microsoft.com/office/officeart/2005/8/layout/list1"/>
    <dgm:cxn modelId="{AEFB1079-A10E-4869-ADD4-2D7154B59389}" type="presParOf" srcId="{8EC52FD0-718C-41C9-B3D9-5E03D4721D91}" destId="{6ADDA738-7773-4E30-9B36-80EC3195715E}" srcOrd="0" destOrd="0" presId="urn:microsoft.com/office/officeart/2005/8/layout/list1"/>
    <dgm:cxn modelId="{AD452D9D-6FCA-4599-B6FF-FE74E2E9ECC7}" type="presParOf" srcId="{6ADDA738-7773-4E30-9B36-80EC3195715E}" destId="{3D86E9C4-212A-4509-BFE0-10EC90226B77}" srcOrd="0" destOrd="0" presId="urn:microsoft.com/office/officeart/2005/8/layout/list1"/>
    <dgm:cxn modelId="{2A4B938C-0656-4113-842C-DBF92E8D246A}" type="presParOf" srcId="{6ADDA738-7773-4E30-9B36-80EC3195715E}" destId="{9FBF2979-6488-41BC-A06A-81C315ED1AE2}" srcOrd="1" destOrd="0" presId="urn:microsoft.com/office/officeart/2005/8/layout/list1"/>
    <dgm:cxn modelId="{F198E783-3B0B-4EF8-9304-B49BAA26203B}" type="presParOf" srcId="{8EC52FD0-718C-41C9-B3D9-5E03D4721D91}" destId="{B993B7F9-F99E-40E8-9DF8-53776A894337}" srcOrd="1" destOrd="0" presId="urn:microsoft.com/office/officeart/2005/8/layout/list1"/>
    <dgm:cxn modelId="{1D481395-879F-4FA7-B4F5-A708F3A0E634}" type="presParOf" srcId="{8EC52FD0-718C-41C9-B3D9-5E03D4721D91}" destId="{D4DD2DCC-2B33-41BF-AFA9-E6061049CC82}" srcOrd="2" destOrd="0" presId="urn:microsoft.com/office/officeart/2005/8/layout/list1"/>
    <dgm:cxn modelId="{41EEBD31-8EC2-420C-843F-234A34D9E2D0}" type="presParOf" srcId="{8EC52FD0-718C-41C9-B3D9-5E03D4721D91}" destId="{B51448A2-F60A-4ED3-9578-2B89E656532C}" srcOrd="3" destOrd="0" presId="urn:microsoft.com/office/officeart/2005/8/layout/list1"/>
    <dgm:cxn modelId="{012534E1-895F-464D-A118-0DF098B1DB43}" type="presParOf" srcId="{8EC52FD0-718C-41C9-B3D9-5E03D4721D91}" destId="{F21BEFF2-286D-4ABE-B362-E6F36B16E9CC}" srcOrd="4" destOrd="0" presId="urn:microsoft.com/office/officeart/2005/8/layout/list1"/>
    <dgm:cxn modelId="{9412C581-95CC-403B-92D4-EA0D6E915E3B}" type="presParOf" srcId="{F21BEFF2-286D-4ABE-B362-E6F36B16E9CC}" destId="{E1A2FCBB-55B7-44E0-81D9-BC100BCE93B8}" srcOrd="0" destOrd="0" presId="urn:microsoft.com/office/officeart/2005/8/layout/list1"/>
    <dgm:cxn modelId="{A1F33F56-D106-437C-BD76-7277476A84D9}" type="presParOf" srcId="{F21BEFF2-286D-4ABE-B362-E6F36B16E9CC}" destId="{89C6FEE4-27E1-4648-844D-62C4188F2B3A}" srcOrd="1" destOrd="0" presId="urn:microsoft.com/office/officeart/2005/8/layout/list1"/>
    <dgm:cxn modelId="{DBD50723-3ACE-44EB-B2A7-41676D886933}" type="presParOf" srcId="{8EC52FD0-718C-41C9-B3D9-5E03D4721D91}" destId="{879D4184-B2BE-4ACA-824B-3A5BDC734C78}" srcOrd="5" destOrd="0" presId="urn:microsoft.com/office/officeart/2005/8/layout/list1"/>
    <dgm:cxn modelId="{C80C116D-DDC3-45E5-85D5-F5F4BBFF445F}" type="presParOf" srcId="{8EC52FD0-718C-41C9-B3D9-5E03D4721D91}" destId="{2F05FD73-3624-44DE-B970-00DADD0B38B2}" srcOrd="6" destOrd="0" presId="urn:microsoft.com/office/officeart/2005/8/layout/list1"/>
    <dgm:cxn modelId="{0010EB3A-F9D1-48D8-9E6A-45DA029BF746}" type="presParOf" srcId="{8EC52FD0-718C-41C9-B3D9-5E03D4721D91}" destId="{D30B7898-BFF0-4524-B588-A107011C92E8}" srcOrd="7" destOrd="0" presId="urn:microsoft.com/office/officeart/2005/8/layout/list1"/>
    <dgm:cxn modelId="{4482B1DB-DAEA-4E5A-A6FE-AA9256662E52}" type="presParOf" srcId="{8EC52FD0-718C-41C9-B3D9-5E03D4721D91}" destId="{BB81552E-8F4A-459D-AFE7-FCE1B27904FF}" srcOrd="8" destOrd="0" presId="urn:microsoft.com/office/officeart/2005/8/layout/list1"/>
    <dgm:cxn modelId="{CCA5254F-9890-4461-9870-29A36C2BC5BD}" type="presParOf" srcId="{BB81552E-8F4A-459D-AFE7-FCE1B27904FF}" destId="{5F68D543-D1B3-4165-8BCD-7C86206023C3}" srcOrd="0" destOrd="0" presId="urn:microsoft.com/office/officeart/2005/8/layout/list1"/>
    <dgm:cxn modelId="{ADD483B3-0276-4D2C-AA2B-22533D9BA882}" type="presParOf" srcId="{BB81552E-8F4A-459D-AFE7-FCE1B27904FF}" destId="{0B62C292-5C1F-4AC4-AE00-76A71FBE3E27}" srcOrd="1" destOrd="0" presId="urn:microsoft.com/office/officeart/2005/8/layout/list1"/>
    <dgm:cxn modelId="{A8961A0C-617E-46EB-B84D-0F52B9E24B78}" type="presParOf" srcId="{8EC52FD0-718C-41C9-B3D9-5E03D4721D91}" destId="{E402641F-DFBF-476A-9D5F-D2C3721D7A88}" srcOrd="9" destOrd="0" presId="urn:microsoft.com/office/officeart/2005/8/layout/list1"/>
    <dgm:cxn modelId="{B2EFB3F9-011F-496A-989D-F3BB68189C3E}" type="presParOf" srcId="{8EC52FD0-718C-41C9-B3D9-5E03D4721D91}" destId="{70C53046-1A58-44C3-BBAB-CF15EAB9DCA5}" srcOrd="10" destOrd="0" presId="urn:microsoft.com/office/officeart/2005/8/layout/list1"/>
    <dgm:cxn modelId="{B0B92F28-2734-4335-A0BD-E652150F8517}" type="presParOf" srcId="{8EC52FD0-718C-41C9-B3D9-5E03D4721D91}" destId="{17657280-6458-49C0-B8AA-2380C4AB23CE}" srcOrd="11" destOrd="0" presId="urn:microsoft.com/office/officeart/2005/8/layout/list1"/>
    <dgm:cxn modelId="{E8A7C21A-E4C4-4269-87F6-CF9A24DD7098}" type="presParOf" srcId="{8EC52FD0-718C-41C9-B3D9-5E03D4721D91}" destId="{DE5C7792-1065-471E-A4C9-7A83A90E0BA4}" srcOrd="12" destOrd="0" presId="urn:microsoft.com/office/officeart/2005/8/layout/list1"/>
    <dgm:cxn modelId="{02A54D82-F214-42BB-986F-8190AFC7D425}" type="presParOf" srcId="{DE5C7792-1065-471E-A4C9-7A83A90E0BA4}" destId="{B2D3850D-C026-4F0D-90D3-C68EEA4AAA11}" srcOrd="0" destOrd="0" presId="urn:microsoft.com/office/officeart/2005/8/layout/list1"/>
    <dgm:cxn modelId="{F35CA271-926E-4F02-ABF4-BA7A6FA14DE7}" type="presParOf" srcId="{DE5C7792-1065-471E-A4C9-7A83A90E0BA4}" destId="{7BDD21DF-1BDE-411F-9EB4-D0074D97DE83}" srcOrd="1" destOrd="0" presId="urn:microsoft.com/office/officeart/2005/8/layout/list1"/>
    <dgm:cxn modelId="{AE73FFC5-100D-4996-8C0C-BCDCC7654949}" type="presParOf" srcId="{8EC52FD0-718C-41C9-B3D9-5E03D4721D91}" destId="{0D237745-896E-432D-A610-EF975B540A3A}" srcOrd="13" destOrd="0" presId="urn:microsoft.com/office/officeart/2005/8/layout/list1"/>
    <dgm:cxn modelId="{EC090EA5-5699-4A11-B08E-E591BE09C87B}" type="presParOf" srcId="{8EC52FD0-718C-41C9-B3D9-5E03D4721D91}" destId="{82F7872C-8254-442C-9EBD-A6EBC43A7119}" srcOrd="14" destOrd="0" presId="urn:microsoft.com/office/officeart/2005/8/layout/list1"/>
    <dgm:cxn modelId="{06944563-8996-4753-BB79-FD929A7769F5}" type="presParOf" srcId="{8EC52FD0-718C-41C9-B3D9-5E03D4721D91}" destId="{B8955A14-AEDF-4CB2-AA80-D5F8A0EE638B}" srcOrd="15" destOrd="0" presId="urn:microsoft.com/office/officeart/2005/8/layout/list1"/>
    <dgm:cxn modelId="{016569EB-342B-4F09-9BDB-48CE8E6BEF1D}" type="presParOf" srcId="{8EC52FD0-718C-41C9-B3D9-5E03D4721D91}" destId="{40E13F97-3116-4E9B-9DE6-2A76293579BC}" srcOrd="16" destOrd="0" presId="urn:microsoft.com/office/officeart/2005/8/layout/list1"/>
    <dgm:cxn modelId="{A0F2BF6D-10C8-4901-A647-F3822EEE858C}" type="presParOf" srcId="{40E13F97-3116-4E9B-9DE6-2A76293579BC}" destId="{7C43F146-EBC6-4E21-83C5-A83C4A32418A}" srcOrd="0" destOrd="0" presId="urn:microsoft.com/office/officeart/2005/8/layout/list1"/>
    <dgm:cxn modelId="{0154B6C0-0091-4B53-853A-01214C8A5924}" type="presParOf" srcId="{40E13F97-3116-4E9B-9DE6-2A76293579BC}" destId="{27AAF5A4-C8EC-4DB3-A3C0-295572E76FAE}" srcOrd="1" destOrd="0" presId="urn:microsoft.com/office/officeart/2005/8/layout/list1"/>
    <dgm:cxn modelId="{D7BD531C-02D7-4EE0-92E0-87A2629A0E22}" type="presParOf" srcId="{8EC52FD0-718C-41C9-B3D9-5E03D4721D91}" destId="{9B9BCF5A-9A31-42D1-A868-96602E21C301}" srcOrd="17" destOrd="0" presId="urn:microsoft.com/office/officeart/2005/8/layout/list1"/>
    <dgm:cxn modelId="{ED795351-0C16-4C2B-BA20-6309FED00C08}" type="presParOf" srcId="{8EC52FD0-718C-41C9-B3D9-5E03D4721D91}" destId="{4E99BBC8-D2E2-48A5-9F79-DF2074D00D2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A74E1BB-579B-4DC0-B20B-D6161DF1384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6FF521F-DCEE-45FF-9D53-2CC1D4A9B23A}">
      <dgm:prSet custT="1"/>
      <dgm:spPr/>
      <dgm:t>
        <a:bodyPr/>
        <a:lstStyle/>
        <a:p>
          <a:r>
            <a:rPr lang="ru-RU" sz="20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решение проблем, возникающих перед образованием на современном этапе развития общества; 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0FD5E6-F543-4CC2-BB1A-6E020C44A586}" type="parTrans" cxnId="{339D4F14-7623-4ABE-BE5B-35F7564E8CC8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0BEF4E-F4B2-4821-ABD4-5479348BB0A2}" type="sibTrans" cxnId="{339D4F14-7623-4ABE-BE5B-35F7564E8CC8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9A5CA2-63C3-421A-A6FB-A80D36AB3AA4}">
      <dgm:prSet custT="1"/>
      <dgm:spPr/>
      <dgm:t>
        <a:bodyPr/>
        <a:lstStyle/>
        <a:p>
          <a:r>
            <a:rPr lang="ru-RU" sz="2000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внедрение достижений психолого-педагогических наук в практику; 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A2ADD3-DA8C-4262-BDBF-3821548FCA38}" type="parTrans" cxnId="{EFC53B5E-F331-4DC6-80B5-A6F7D7C10721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2373DF-C11B-4B92-80AD-FA89DF559C87}" type="sibTrans" cxnId="{EFC53B5E-F331-4DC6-80B5-A6F7D7C10721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1FDB37-6115-46B7-A53A-5D4A2FCD5B67}">
      <dgm:prSet custT="1"/>
      <dgm:spPr/>
      <dgm:t>
        <a:bodyPr/>
        <a:lstStyle/>
        <a:p>
          <a:r>
            <a:rPr lang="ru-RU" sz="20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выдвижение и апробирование новых идей, содержания, методов, организации педагогического процесса; 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16D4E5-5097-40FC-935D-3AEB6EDE0248}" type="parTrans" cxnId="{35CA7069-BD64-4F93-97FF-A0E5607B5A04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945BA4-FF94-466C-8FFC-4733E99E929A}" type="sibTrans" cxnId="{35CA7069-BD64-4F93-97FF-A0E5607B5A04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23F518-985C-43EE-AB06-D9041846CF59}">
      <dgm:prSet custT="1"/>
      <dgm:spPr/>
      <dgm:t>
        <a:bodyPr/>
        <a:lstStyle/>
        <a:p>
          <a:r>
            <a:rPr lang="ru-RU" sz="2000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корректирование и доводку новаций для разнообразных видов и условий образования; 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D7122C-8B31-4855-B677-07A0BA989287}" type="parTrans" cxnId="{BE067979-211B-4C5B-B577-1926492C4D1D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D55A17-5372-4B2B-B498-C3C52BC571B5}" type="sibTrans" cxnId="{BE067979-211B-4C5B-B577-1926492C4D1D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DABEB2-2FA2-4B20-86CB-E510A9698A13}">
      <dgm:prSet custT="1"/>
      <dgm:spPr/>
      <dgm:t>
        <a:bodyPr/>
        <a:lstStyle/>
        <a:p>
          <a:r>
            <a:rPr lang="ru-RU" sz="2000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выработку рекомендаций для педагога. 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29F5A-C677-49C0-9070-F2276DD5C557}" type="parTrans" cxnId="{1A1D0253-27FC-4821-AE6D-396EEAAA444C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3C4094-31CB-4285-8FBB-1446E9F32FF5}" type="sibTrans" cxnId="{1A1D0253-27FC-4821-AE6D-396EEAAA444C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CA602A-AFCC-4441-9113-8F4A146D1C53}" type="pres">
      <dgm:prSet presAssocID="{6A74E1BB-579B-4DC0-B20B-D6161DF13843}" presName="vert0" presStyleCnt="0">
        <dgm:presLayoutVars>
          <dgm:dir/>
          <dgm:animOne val="branch"/>
          <dgm:animLvl val="lvl"/>
        </dgm:presLayoutVars>
      </dgm:prSet>
      <dgm:spPr/>
    </dgm:pt>
    <dgm:pt modelId="{C330BB66-F8DF-447B-BDEC-1559E5616A54}" type="pres">
      <dgm:prSet presAssocID="{D6FF521F-DCEE-45FF-9D53-2CC1D4A9B23A}" presName="thickLine" presStyleLbl="alignNode1" presStyleIdx="0" presStyleCnt="5"/>
      <dgm:spPr/>
    </dgm:pt>
    <dgm:pt modelId="{81BFA5E2-DEC7-488F-9D14-790BD23991E6}" type="pres">
      <dgm:prSet presAssocID="{D6FF521F-DCEE-45FF-9D53-2CC1D4A9B23A}" presName="horz1" presStyleCnt="0"/>
      <dgm:spPr/>
    </dgm:pt>
    <dgm:pt modelId="{53561D80-39F8-4D81-954F-870881778B7A}" type="pres">
      <dgm:prSet presAssocID="{D6FF521F-DCEE-45FF-9D53-2CC1D4A9B23A}" presName="tx1" presStyleLbl="revTx" presStyleIdx="0" presStyleCnt="5"/>
      <dgm:spPr/>
    </dgm:pt>
    <dgm:pt modelId="{6B6DBA43-2150-41DA-874F-E0F8E4BFB373}" type="pres">
      <dgm:prSet presAssocID="{D6FF521F-DCEE-45FF-9D53-2CC1D4A9B23A}" presName="vert1" presStyleCnt="0"/>
      <dgm:spPr/>
    </dgm:pt>
    <dgm:pt modelId="{DEF2002F-C2AC-4588-A22F-02F16FD1DB2B}" type="pres">
      <dgm:prSet presAssocID="{F19A5CA2-63C3-421A-A6FB-A80D36AB3AA4}" presName="thickLine" presStyleLbl="alignNode1" presStyleIdx="1" presStyleCnt="5"/>
      <dgm:spPr/>
    </dgm:pt>
    <dgm:pt modelId="{8AACF9C4-DA4A-4503-A860-00CB848C58BC}" type="pres">
      <dgm:prSet presAssocID="{F19A5CA2-63C3-421A-A6FB-A80D36AB3AA4}" presName="horz1" presStyleCnt="0"/>
      <dgm:spPr/>
    </dgm:pt>
    <dgm:pt modelId="{18371440-5BAB-45BC-99BE-BE86F52E7095}" type="pres">
      <dgm:prSet presAssocID="{F19A5CA2-63C3-421A-A6FB-A80D36AB3AA4}" presName="tx1" presStyleLbl="revTx" presStyleIdx="1" presStyleCnt="5"/>
      <dgm:spPr/>
    </dgm:pt>
    <dgm:pt modelId="{4FA53890-00D7-4A48-9D08-8B39CA8C466F}" type="pres">
      <dgm:prSet presAssocID="{F19A5CA2-63C3-421A-A6FB-A80D36AB3AA4}" presName="vert1" presStyleCnt="0"/>
      <dgm:spPr/>
    </dgm:pt>
    <dgm:pt modelId="{69C3D2E0-FF33-42E4-BD8F-6EBC9F2ADFA9}" type="pres">
      <dgm:prSet presAssocID="{A91FDB37-6115-46B7-A53A-5D4A2FCD5B67}" presName="thickLine" presStyleLbl="alignNode1" presStyleIdx="2" presStyleCnt="5"/>
      <dgm:spPr/>
    </dgm:pt>
    <dgm:pt modelId="{FCEA3424-B1D8-4ED3-A865-A213D49FCE2A}" type="pres">
      <dgm:prSet presAssocID="{A91FDB37-6115-46B7-A53A-5D4A2FCD5B67}" presName="horz1" presStyleCnt="0"/>
      <dgm:spPr/>
    </dgm:pt>
    <dgm:pt modelId="{20377792-D9C8-4F83-980F-6C4EBE23E051}" type="pres">
      <dgm:prSet presAssocID="{A91FDB37-6115-46B7-A53A-5D4A2FCD5B67}" presName="tx1" presStyleLbl="revTx" presStyleIdx="2" presStyleCnt="5"/>
      <dgm:spPr/>
    </dgm:pt>
    <dgm:pt modelId="{E5ED3F05-E9C9-455E-BDB2-8182CCA624D1}" type="pres">
      <dgm:prSet presAssocID="{A91FDB37-6115-46B7-A53A-5D4A2FCD5B67}" presName="vert1" presStyleCnt="0"/>
      <dgm:spPr/>
    </dgm:pt>
    <dgm:pt modelId="{DB90E181-62FF-4186-88C2-A0B8D4ABCF95}" type="pres">
      <dgm:prSet presAssocID="{C723F518-985C-43EE-AB06-D9041846CF59}" presName="thickLine" presStyleLbl="alignNode1" presStyleIdx="3" presStyleCnt="5"/>
      <dgm:spPr/>
    </dgm:pt>
    <dgm:pt modelId="{4FF3539D-BFFE-4CCB-8FEC-5F912ED23BE3}" type="pres">
      <dgm:prSet presAssocID="{C723F518-985C-43EE-AB06-D9041846CF59}" presName="horz1" presStyleCnt="0"/>
      <dgm:spPr/>
    </dgm:pt>
    <dgm:pt modelId="{203EC009-0775-457B-AD48-948C61C1C58E}" type="pres">
      <dgm:prSet presAssocID="{C723F518-985C-43EE-AB06-D9041846CF59}" presName="tx1" presStyleLbl="revTx" presStyleIdx="3" presStyleCnt="5"/>
      <dgm:spPr/>
    </dgm:pt>
    <dgm:pt modelId="{A1E93629-7705-4C57-A595-435E25A6E1AC}" type="pres">
      <dgm:prSet presAssocID="{C723F518-985C-43EE-AB06-D9041846CF59}" presName="vert1" presStyleCnt="0"/>
      <dgm:spPr/>
    </dgm:pt>
    <dgm:pt modelId="{EE87957E-B8B7-420D-9F29-9D8433CFB4CB}" type="pres">
      <dgm:prSet presAssocID="{CADABEB2-2FA2-4B20-86CB-E510A9698A13}" presName="thickLine" presStyleLbl="alignNode1" presStyleIdx="4" presStyleCnt="5"/>
      <dgm:spPr/>
    </dgm:pt>
    <dgm:pt modelId="{BDDE6F46-60C7-47F2-8B7A-9C51058CF0FD}" type="pres">
      <dgm:prSet presAssocID="{CADABEB2-2FA2-4B20-86CB-E510A9698A13}" presName="horz1" presStyleCnt="0"/>
      <dgm:spPr/>
    </dgm:pt>
    <dgm:pt modelId="{7D7D716D-871D-4406-9DEB-21653859D364}" type="pres">
      <dgm:prSet presAssocID="{CADABEB2-2FA2-4B20-86CB-E510A9698A13}" presName="tx1" presStyleLbl="revTx" presStyleIdx="4" presStyleCnt="5"/>
      <dgm:spPr/>
    </dgm:pt>
    <dgm:pt modelId="{ECD76EF3-9DBD-4C2A-94B4-7020F2E24129}" type="pres">
      <dgm:prSet presAssocID="{CADABEB2-2FA2-4B20-86CB-E510A9698A13}" presName="vert1" presStyleCnt="0"/>
      <dgm:spPr/>
    </dgm:pt>
  </dgm:ptLst>
  <dgm:cxnLst>
    <dgm:cxn modelId="{339D4F14-7623-4ABE-BE5B-35F7564E8CC8}" srcId="{6A74E1BB-579B-4DC0-B20B-D6161DF13843}" destId="{D6FF521F-DCEE-45FF-9D53-2CC1D4A9B23A}" srcOrd="0" destOrd="0" parTransId="{710FD5E6-F543-4CC2-BB1A-6E020C44A586}" sibTransId="{BC0BEF4E-F4B2-4821-ABD4-5479348BB0A2}"/>
    <dgm:cxn modelId="{EFC53B5E-F331-4DC6-80B5-A6F7D7C10721}" srcId="{6A74E1BB-579B-4DC0-B20B-D6161DF13843}" destId="{F19A5CA2-63C3-421A-A6FB-A80D36AB3AA4}" srcOrd="1" destOrd="0" parTransId="{FCA2ADD3-DA8C-4262-BDBF-3821548FCA38}" sibTransId="{872373DF-C11B-4B92-80AD-FA89DF559C87}"/>
    <dgm:cxn modelId="{35CA7069-BD64-4F93-97FF-A0E5607B5A04}" srcId="{6A74E1BB-579B-4DC0-B20B-D6161DF13843}" destId="{A91FDB37-6115-46B7-A53A-5D4A2FCD5B67}" srcOrd="2" destOrd="0" parTransId="{9B16D4E5-5097-40FC-935D-3AEB6EDE0248}" sibTransId="{42945BA4-FF94-466C-8FFC-4733E99E929A}"/>
    <dgm:cxn modelId="{1FECF36A-F4B5-4297-BF4F-013B01BEA156}" type="presOf" srcId="{6A74E1BB-579B-4DC0-B20B-D6161DF13843}" destId="{56CA602A-AFCC-4441-9113-8F4A146D1C53}" srcOrd="0" destOrd="0" presId="urn:microsoft.com/office/officeart/2008/layout/LinedList"/>
    <dgm:cxn modelId="{B6304F72-27FB-4EA3-9F17-D0043F9C6FE6}" type="presOf" srcId="{F19A5CA2-63C3-421A-A6FB-A80D36AB3AA4}" destId="{18371440-5BAB-45BC-99BE-BE86F52E7095}" srcOrd="0" destOrd="0" presId="urn:microsoft.com/office/officeart/2008/layout/LinedList"/>
    <dgm:cxn modelId="{1A1D0253-27FC-4821-AE6D-396EEAAA444C}" srcId="{6A74E1BB-579B-4DC0-B20B-D6161DF13843}" destId="{CADABEB2-2FA2-4B20-86CB-E510A9698A13}" srcOrd="4" destOrd="0" parTransId="{CE129F5A-C677-49C0-9070-F2276DD5C557}" sibTransId="{B83C4094-31CB-4285-8FBB-1446E9F32FF5}"/>
    <dgm:cxn modelId="{BE067979-211B-4C5B-B577-1926492C4D1D}" srcId="{6A74E1BB-579B-4DC0-B20B-D6161DF13843}" destId="{C723F518-985C-43EE-AB06-D9041846CF59}" srcOrd="3" destOrd="0" parTransId="{F8D7122C-8B31-4855-B677-07A0BA989287}" sibTransId="{8ED55A17-5372-4B2B-B498-C3C52BC571B5}"/>
    <dgm:cxn modelId="{E94104AC-976C-46D8-B502-73E601C3BFD9}" type="presOf" srcId="{CADABEB2-2FA2-4B20-86CB-E510A9698A13}" destId="{7D7D716D-871D-4406-9DEB-21653859D364}" srcOrd="0" destOrd="0" presId="urn:microsoft.com/office/officeart/2008/layout/LinedList"/>
    <dgm:cxn modelId="{187DCCC3-08D4-4E58-912B-1D30AEDD9E9B}" type="presOf" srcId="{D6FF521F-DCEE-45FF-9D53-2CC1D4A9B23A}" destId="{53561D80-39F8-4D81-954F-870881778B7A}" srcOrd="0" destOrd="0" presId="urn:microsoft.com/office/officeart/2008/layout/LinedList"/>
    <dgm:cxn modelId="{DE28A3E7-97F7-48C5-9AD2-F3119731BF2A}" type="presOf" srcId="{A91FDB37-6115-46B7-A53A-5D4A2FCD5B67}" destId="{20377792-D9C8-4F83-980F-6C4EBE23E051}" srcOrd="0" destOrd="0" presId="urn:microsoft.com/office/officeart/2008/layout/LinedList"/>
    <dgm:cxn modelId="{B1CA91F1-2F3F-4295-A74E-92F16B293B9A}" type="presOf" srcId="{C723F518-985C-43EE-AB06-D9041846CF59}" destId="{203EC009-0775-457B-AD48-948C61C1C58E}" srcOrd="0" destOrd="0" presId="urn:microsoft.com/office/officeart/2008/layout/LinedList"/>
    <dgm:cxn modelId="{5DD0A32B-6ACC-48FC-8294-E18B9EFCD6E3}" type="presParOf" srcId="{56CA602A-AFCC-4441-9113-8F4A146D1C53}" destId="{C330BB66-F8DF-447B-BDEC-1559E5616A54}" srcOrd="0" destOrd="0" presId="urn:microsoft.com/office/officeart/2008/layout/LinedList"/>
    <dgm:cxn modelId="{FB06DADD-7942-4001-A054-73E27373C9B7}" type="presParOf" srcId="{56CA602A-AFCC-4441-9113-8F4A146D1C53}" destId="{81BFA5E2-DEC7-488F-9D14-790BD23991E6}" srcOrd="1" destOrd="0" presId="urn:microsoft.com/office/officeart/2008/layout/LinedList"/>
    <dgm:cxn modelId="{157B2F88-DD0C-4D80-905C-7427A95824F5}" type="presParOf" srcId="{81BFA5E2-DEC7-488F-9D14-790BD23991E6}" destId="{53561D80-39F8-4D81-954F-870881778B7A}" srcOrd="0" destOrd="0" presId="urn:microsoft.com/office/officeart/2008/layout/LinedList"/>
    <dgm:cxn modelId="{A91C16A1-AAB1-493F-A570-840F58DC733B}" type="presParOf" srcId="{81BFA5E2-DEC7-488F-9D14-790BD23991E6}" destId="{6B6DBA43-2150-41DA-874F-E0F8E4BFB373}" srcOrd="1" destOrd="0" presId="urn:microsoft.com/office/officeart/2008/layout/LinedList"/>
    <dgm:cxn modelId="{EC44A498-11B9-4FA7-9E08-268CEA6045BD}" type="presParOf" srcId="{56CA602A-AFCC-4441-9113-8F4A146D1C53}" destId="{DEF2002F-C2AC-4588-A22F-02F16FD1DB2B}" srcOrd="2" destOrd="0" presId="urn:microsoft.com/office/officeart/2008/layout/LinedList"/>
    <dgm:cxn modelId="{A9BEDE6F-0468-4168-8D73-E3D8F5BD4D09}" type="presParOf" srcId="{56CA602A-AFCC-4441-9113-8F4A146D1C53}" destId="{8AACF9C4-DA4A-4503-A860-00CB848C58BC}" srcOrd="3" destOrd="0" presId="urn:microsoft.com/office/officeart/2008/layout/LinedList"/>
    <dgm:cxn modelId="{8C73ABEF-779A-4FAE-96EA-09FC03ECD056}" type="presParOf" srcId="{8AACF9C4-DA4A-4503-A860-00CB848C58BC}" destId="{18371440-5BAB-45BC-99BE-BE86F52E7095}" srcOrd="0" destOrd="0" presId="urn:microsoft.com/office/officeart/2008/layout/LinedList"/>
    <dgm:cxn modelId="{342A26F7-E627-4844-8B99-61847860F36B}" type="presParOf" srcId="{8AACF9C4-DA4A-4503-A860-00CB848C58BC}" destId="{4FA53890-00D7-4A48-9D08-8B39CA8C466F}" srcOrd="1" destOrd="0" presId="urn:microsoft.com/office/officeart/2008/layout/LinedList"/>
    <dgm:cxn modelId="{3D9B5EF5-8B4B-4890-AFB9-2FC5A7D5C7C9}" type="presParOf" srcId="{56CA602A-AFCC-4441-9113-8F4A146D1C53}" destId="{69C3D2E0-FF33-42E4-BD8F-6EBC9F2ADFA9}" srcOrd="4" destOrd="0" presId="urn:microsoft.com/office/officeart/2008/layout/LinedList"/>
    <dgm:cxn modelId="{6CB1BA0F-E4A5-4075-85EA-C5EF4B31C1B6}" type="presParOf" srcId="{56CA602A-AFCC-4441-9113-8F4A146D1C53}" destId="{FCEA3424-B1D8-4ED3-A865-A213D49FCE2A}" srcOrd="5" destOrd="0" presId="urn:microsoft.com/office/officeart/2008/layout/LinedList"/>
    <dgm:cxn modelId="{6D9513FE-F387-4F65-BB49-FA41A830B59F}" type="presParOf" srcId="{FCEA3424-B1D8-4ED3-A865-A213D49FCE2A}" destId="{20377792-D9C8-4F83-980F-6C4EBE23E051}" srcOrd="0" destOrd="0" presId="urn:microsoft.com/office/officeart/2008/layout/LinedList"/>
    <dgm:cxn modelId="{FFBB8282-6EEA-4639-87A6-CC0E0285CEA4}" type="presParOf" srcId="{FCEA3424-B1D8-4ED3-A865-A213D49FCE2A}" destId="{E5ED3F05-E9C9-455E-BDB2-8182CCA624D1}" srcOrd="1" destOrd="0" presId="urn:microsoft.com/office/officeart/2008/layout/LinedList"/>
    <dgm:cxn modelId="{37C1C67F-39C5-4B31-832A-8A65B630A7CD}" type="presParOf" srcId="{56CA602A-AFCC-4441-9113-8F4A146D1C53}" destId="{DB90E181-62FF-4186-88C2-A0B8D4ABCF95}" srcOrd="6" destOrd="0" presId="urn:microsoft.com/office/officeart/2008/layout/LinedList"/>
    <dgm:cxn modelId="{38E3288F-9EF2-4EAB-9A5D-E83D2FE9C786}" type="presParOf" srcId="{56CA602A-AFCC-4441-9113-8F4A146D1C53}" destId="{4FF3539D-BFFE-4CCB-8FEC-5F912ED23BE3}" srcOrd="7" destOrd="0" presId="urn:microsoft.com/office/officeart/2008/layout/LinedList"/>
    <dgm:cxn modelId="{EE960E21-A819-4325-9D68-02DE77F91894}" type="presParOf" srcId="{4FF3539D-BFFE-4CCB-8FEC-5F912ED23BE3}" destId="{203EC009-0775-457B-AD48-948C61C1C58E}" srcOrd="0" destOrd="0" presId="urn:microsoft.com/office/officeart/2008/layout/LinedList"/>
    <dgm:cxn modelId="{37894612-896C-4283-B1E8-8AAFE8C49FE5}" type="presParOf" srcId="{4FF3539D-BFFE-4CCB-8FEC-5F912ED23BE3}" destId="{A1E93629-7705-4C57-A595-435E25A6E1AC}" srcOrd="1" destOrd="0" presId="urn:microsoft.com/office/officeart/2008/layout/LinedList"/>
    <dgm:cxn modelId="{FBE1BC85-C569-4386-A89A-F7AD1AFC2BB7}" type="presParOf" srcId="{56CA602A-AFCC-4441-9113-8F4A146D1C53}" destId="{EE87957E-B8B7-420D-9F29-9D8433CFB4CB}" srcOrd="8" destOrd="0" presId="urn:microsoft.com/office/officeart/2008/layout/LinedList"/>
    <dgm:cxn modelId="{03CB5D93-B0DD-4E3D-BD6D-98EC42A19887}" type="presParOf" srcId="{56CA602A-AFCC-4441-9113-8F4A146D1C53}" destId="{BDDE6F46-60C7-47F2-8B7A-9C51058CF0FD}" srcOrd="9" destOrd="0" presId="urn:microsoft.com/office/officeart/2008/layout/LinedList"/>
    <dgm:cxn modelId="{E1C78E23-CFE5-4C19-8E74-8FBCEB104FCB}" type="presParOf" srcId="{BDDE6F46-60C7-47F2-8B7A-9C51058CF0FD}" destId="{7D7D716D-871D-4406-9DEB-21653859D364}" srcOrd="0" destOrd="0" presId="urn:microsoft.com/office/officeart/2008/layout/LinedList"/>
    <dgm:cxn modelId="{2642B85A-53BC-4A34-B5F5-D201768BCD25}" type="presParOf" srcId="{BDDE6F46-60C7-47F2-8B7A-9C51058CF0FD}" destId="{ECD76EF3-9DBD-4C2A-94B4-7020F2E2412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F63D7A-8F86-4329-853F-4A4A783E7016}" type="doc">
      <dgm:prSet loTypeId="urn:microsoft.com/office/officeart/2005/8/layout/list1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AA1FD5F-D962-43AE-8895-6FC05C46AD19}">
      <dgm:prSet/>
      <dgm:spPr/>
      <dgm:t>
        <a:bodyPr/>
        <a:lstStyle/>
        <a:p>
          <a:r>
            <a:rPr lang="ru-RU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3DEF2B-6275-4950-A785-82603BA0F325}" type="parTrans" cxnId="{84D7170C-6506-4C31-B32A-8058730A4F24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660DE7-92F2-4662-969A-446DA016D800}" type="sibTrans" cxnId="{84D7170C-6506-4C31-B32A-8058730A4F24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7CC2E9-1F4A-4D3F-93E8-79CE145B2513}">
      <dgm:prSet/>
      <dgm:spPr/>
      <dgm:t>
        <a:bodyPr/>
        <a:lstStyle/>
        <a:p>
          <a:r>
            <a:rPr lang="ru-RU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Изучение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168975-B0AE-4C3B-8DF5-11774E05BFDD}" type="parTrans" cxnId="{86B260C6-42D0-42B5-8C56-D7AAE3BB94FB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4C4573-E047-4D79-B973-9B6423EC1266}" type="sibTrans" cxnId="{86B260C6-42D0-42B5-8C56-D7AAE3BB94FB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127BD1-46B7-475D-B5D9-4E66E63428A1}">
      <dgm:prSet/>
      <dgm:spPr/>
      <dgm:t>
        <a:bodyPr/>
        <a:lstStyle/>
        <a:p>
          <a:r>
            <a:rPr lang="ru-RU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Обобщение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71B35F-8F9C-4FAE-A881-21D817C2C238}" type="parTrans" cxnId="{4FB80970-B31B-417C-9828-8314CBECA8B1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F9AB02-E8C6-4BB1-8011-FF68A910BDD5}" type="sibTrans" cxnId="{4FB80970-B31B-417C-9828-8314CBECA8B1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463DF3-F067-4BD2-B9B1-5A9BB2E39AD9}">
      <dgm:prSet/>
      <dgm:spPr/>
      <dgm:t>
        <a:bodyPr/>
        <a:lstStyle/>
        <a:p>
          <a:r>
            <a:rPr lang="ru-RU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Распространение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E1289C-9B99-4B89-A302-A8C24CBA1BC4}" type="parTrans" cxnId="{F118F041-244B-47A8-B1AB-27B590DD14CD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C611C0-56EE-4BF1-9CE7-94ED88638A05}" type="sibTrans" cxnId="{F118F041-244B-47A8-B1AB-27B590DD14CD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FC8AE0-6D09-4D94-AC5B-31B31C4454F7}">
      <dgm:prSet/>
      <dgm:spPr/>
      <dgm:t>
        <a:bodyPr/>
        <a:lstStyle/>
        <a:p>
          <a:r>
            <a:rPr lang="ru-RU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Внедрение 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02729B-9C14-42E1-AC1D-0D45FBE229BF}" type="parTrans" cxnId="{3DF89141-0231-425F-B241-A79BDB12F114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DB4AAF-CBF9-4927-A362-72DAF73AB1C7}" type="sibTrans" cxnId="{3DF89141-0231-425F-B241-A79BDB12F114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C52FD0-718C-41C9-B3D9-5E03D4721D91}" type="pres">
      <dgm:prSet presAssocID="{30F63D7A-8F86-4329-853F-4A4A783E7016}" presName="linear" presStyleCnt="0">
        <dgm:presLayoutVars>
          <dgm:dir/>
          <dgm:animLvl val="lvl"/>
          <dgm:resizeHandles val="exact"/>
        </dgm:presLayoutVars>
      </dgm:prSet>
      <dgm:spPr/>
    </dgm:pt>
    <dgm:pt modelId="{6ADDA738-7773-4E30-9B36-80EC3195715E}" type="pres">
      <dgm:prSet presAssocID="{7AA1FD5F-D962-43AE-8895-6FC05C46AD19}" presName="parentLin" presStyleCnt="0"/>
      <dgm:spPr/>
    </dgm:pt>
    <dgm:pt modelId="{3D86E9C4-212A-4509-BFE0-10EC90226B77}" type="pres">
      <dgm:prSet presAssocID="{7AA1FD5F-D962-43AE-8895-6FC05C46AD19}" presName="parentLeftMargin" presStyleLbl="node1" presStyleIdx="0" presStyleCnt="5"/>
      <dgm:spPr/>
    </dgm:pt>
    <dgm:pt modelId="{9FBF2979-6488-41BC-A06A-81C315ED1AE2}" type="pres">
      <dgm:prSet presAssocID="{7AA1FD5F-D962-43AE-8895-6FC05C46AD1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993B7F9-F99E-40E8-9DF8-53776A894337}" type="pres">
      <dgm:prSet presAssocID="{7AA1FD5F-D962-43AE-8895-6FC05C46AD19}" presName="negativeSpace" presStyleCnt="0"/>
      <dgm:spPr/>
    </dgm:pt>
    <dgm:pt modelId="{D4DD2DCC-2B33-41BF-AFA9-E6061049CC82}" type="pres">
      <dgm:prSet presAssocID="{7AA1FD5F-D962-43AE-8895-6FC05C46AD19}" presName="childText" presStyleLbl="conFgAcc1" presStyleIdx="0" presStyleCnt="5">
        <dgm:presLayoutVars>
          <dgm:bulletEnabled val="1"/>
        </dgm:presLayoutVars>
      </dgm:prSet>
      <dgm:spPr/>
    </dgm:pt>
    <dgm:pt modelId="{B51448A2-F60A-4ED3-9578-2B89E656532C}" type="pres">
      <dgm:prSet presAssocID="{37660DE7-92F2-4662-969A-446DA016D800}" presName="spaceBetweenRectangles" presStyleCnt="0"/>
      <dgm:spPr/>
    </dgm:pt>
    <dgm:pt modelId="{F21BEFF2-286D-4ABE-B362-E6F36B16E9CC}" type="pres">
      <dgm:prSet presAssocID="{677CC2E9-1F4A-4D3F-93E8-79CE145B2513}" presName="parentLin" presStyleCnt="0"/>
      <dgm:spPr/>
    </dgm:pt>
    <dgm:pt modelId="{E1A2FCBB-55B7-44E0-81D9-BC100BCE93B8}" type="pres">
      <dgm:prSet presAssocID="{677CC2E9-1F4A-4D3F-93E8-79CE145B2513}" presName="parentLeftMargin" presStyleLbl="node1" presStyleIdx="0" presStyleCnt="5"/>
      <dgm:spPr/>
    </dgm:pt>
    <dgm:pt modelId="{89C6FEE4-27E1-4648-844D-62C4188F2B3A}" type="pres">
      <dgm:prSet presAssocID="{677CC2E9-1F4A-4D3F-93E8-79CE145B251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79D4184-B2BE-4ACA-824B-3A5BDC734C78}" type="pres">
      <dgm:prSet presAssocID="{677CC2E9-1F4A-4D3F-93E8-79CE145B2513}" presName="negativeSpace" presStyleCnt="0"/>
      <dgm:spPr/>
    </dgm:pt>
    <dgm:pt modelId="{2F05FD73-3624-44DE-B970-00DADD0B38B2}" type="pres">
      <dgm:prSet presAssocID="{677CC2E9-1F4A-4D3F-93E8-79CE145B2513}" presName="childText" presStyleLbl="conFgAcc1" presStyleIdx="1" presStyleCnt="5">
        <dgm:presLayoutVars>
          <dgm:bulletEnabled val="1"/>
        </dgm:presLayoutVars>
      </dgm:prSet>
      <dgm:spPr/>
    </dgm:pt>
    <dgm:pt modelId="{D30B7898-BFF0-4524-B588-A107011C92E8}" type="pres">
      <dgm:prSet presAssocID="{D54C4573-E047-4D79-B973-9B6423EC1266}" presName="spaceBetweenRectangles" presStyleCnt="0"/>
      <dgm:spPr/>
    </dgm:pt>
    <dgm:pt modelId="{BB81552E-8F4A-459D-AFE7-FCE1B27904FF}" type="pres">
      <dgm:prSet presAssocID="{81127BD1-46B7-475D-B5D9-4E66E63428A1}" presName="parentLin" presStyleCnt="0"/>
      <dgm:spPr/>
    </dgm:pt>
    <dgm:pt modelId="{5F68D543-D1B3-4165-8BCD-7C86206023C3}" type="pres">
      <dgm:prSet presAssocID="{81127BD1-46B7-475D-B5D9-4E66E63428A1}" presName="parentLeftMargin" presStyleLbl="node1" presStyleIdx="1" presStyleCnt="5"/>
      <dgm:spPr/>
    </dgm:pt>
    <dgm:pt modelId="{0B62C292-5C1F-4AC4-AE00-76A71FBE3E27}" type="pres">
      <dgm:prSet presAssocID="{81127BD1-46B7-475D-B5D9-4E66E63428A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402641F-DFBF-476A-9D5F-D2C3721D7A88}" type="pres">
      <dgm:prSet presAssocID="{81127BD1-46B7-475D-B5D9-4E66E63428A1}" presName="negativeSpace" presStyleCnt="0"/>
      <dgm:spPr/>
    </dgm:pt>
    <dgm:pt modelId="{70C53046-1A58-44C3-BBAB-CF15EAB9DCA5}" type="pres">
      <dgm:prSet presAssocID="{81127BD1-46B7-475D-B5D9-4E66E63428A1}" presName="childText" presStyleLbl="conFgAcc1" presStyleIdx="2" presStyleCnt="5">
        <dgm:presLayoutVars>
          <dgm:bulletEnabled val="1"/>
        </dgm:presLayoutVars>
      </dgm:prSet>
      <dgm:spPr/>
    </dgm:pt>
    <dgm:pt modelId="{17657280-6458-49C0-B8AA-2380C4AB23CE}" type="pres">
      <dgm:prSet presAssocID="{60F9AB02-E8C6-4BB1-8011-FF68A910BDD5}" presName="spaceBetweenRectangles" presStyleCnt="0"/>
      <dgm:spPr/>
    </dgm:pt>
    <dgm:pt modelId="{DE5C7792-1065-471E-A4C9-7A83A90E0BA4}" type="pres">
      <dgm:prSet presAssocID="{0C463DF3-F067-4BD2-B9B1-5A9BB2E39AD9}" presName="parentLin" presStyleCnt="0"/>
      <dgm:spPr/>
    </dgm:pt>
    <dgm:pt modelId="{B2D3850D-C026-4F0D-90D3-C68EEA4AAA11}" type="pres">
      <dgm:prSet presAssocID="{0C463DF3-F067-4BD2-B9B1-5A9BB2E39AD9}" presName="parentLeftMargin" presStyleLbl="node1" presStyleIdx="2" presStyleCnt="5"/>
      <dgm:spPr/>
    </dgm:pt>
    <dgm:pt modelId="{7BDD21DF-1BDE-411F-9EB4-D0074D97DE83}" type="pres">
      <dgm:prSet presAssocID="{0C463DF3-F067-4BD2-B9B1-5A9BB2E39AD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D237745-896E-432D-A610-EF975B540A3A}" type="pres">
      <dgm:prSet presAssocID="{0C463DF3-F067-4BD2-B9B1-5A9BB2E39AD9}" presName="negativeSpace" presStyleCnt="0"/>
      <dgm:spPr/>
    </dgm:pt>
    <dgm:pt modelId="{82F7872C-8254-442C-9EBD-A6EBC43A7119}" type="pres">
      <dgm:prSet presAssocID="{0C463DF3-F067-4BD2-B9B1-5A9BB2E39AD9}" presName="childText" presStyleLbl="conFgAcc1" presStyleIdx="3" presStyleCnt="5">
        <dgm:presLayoutVars>
          <dgm:bulletEnabled val="1"/>
        </dgm:presLayoutVars>
      </dgm:prSet>
      <dgm:spPr/>
    </dgm:pt>
    <dgm:pt modelId="{B8955A14-AEDF-4CB2-AA80-D5F8A0EE638B}" type="pres">
      <dgm:prSet presAssocID="{93C611C0-56EE-4BF1-9CE7-94ED88638A05}" presName="spaceBetweenRectangles" presStyleCnt="0"/>
      <dgm:spPr/>
    </dgm:pt>
    <dgm:pt modelId="{40E13F97-3116-4E9B-9DE6-2A76293579BC}" type="pres">
      <dgm:prSet presAssocID="{54FC8AE0-6D09-4D94-AC5B-31B31C4454F7}" presName="parentLin" presStyleCnt="0"/>
      <dgm:spPr/>
    </dgm:pt>
    <dgm:pt modelId="{7C43F146-EBC6-4E21-83C5-A83C4A32418A}" type="pres">
      <dgm:prSet presAssocID="{54FC8AE0-6D09-4D94-AC5B-31B31C4454F7}" presName="parentLeftMargin" presStyleLbl="node1" presStyleIdx="3" presStyleCnt="5"/>
      <dgm:spPr/>
    </dgm:pt>
    <dgm:pt modelId="{27AAF5A4-C8EC-4DB3-A3C0-295572E76FAE}" type="pres">
      <dgm:prSet presAssocID="{54FC8AE0-6D09-4D94-AC5B-31B31C4454F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B9BCF5A-9A31-42D1-A868-96602E21C301}" type="pres">
      <dgm:prSet presAssocID="{54FC8AE0-6D09-4D94-AC5B-31B31C4454F7}" presName="negativeSpace" presStyleCnt="0"/>
      <dgm:spPr/>
    </dgm:pt>
    <dgm:pt modelId="{4E99BBC8-D2E2-48A5-9F79-DF2074D00D24}" type="pres">
      <dgm:prSet presAssocID="{54FC8AE0-6D09-4D94-AC5B-31B31C4454F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4D7170C-6506-4C31-B32A-8058730A4F24}" srcId="{30F63D7A-8F86-4329-853F-4A4A783E7016}" destId="{7AA1FD5F-D962-43AE-8895-6FC05C46AD19}" srcOrd="0" destOrd="0" parTransId="{173DEF2B-6275-4950-A785-82603BA0F325}" sibTransId="{37660DE7-92F2-4662-969A-446DA016D800}"/>
    <dgm:cxn modelId="{2868EA0E-2E50-49E0-BB0F-90A9D1F51882}" type="presOf" srcId="{0C463DF3-F067-4BD2-B9B1-5A9BB2E39AD9}" destId="{7BDD21DF-1BDE-411F-9EB4-D0074D97DE83}" srcOrd="1" destOrd="0" presId="urn:microsoft.com/office/officeart/2005/8/layout/list1"/>
    <dgm:cxn modelId="{09F4D75B-AFD7-4C28-A3C7-3D9E05F54EBC}" type="presOf" srcId="{7AA1FD5F-D962-43AE-8895-6FC05C46AD19}" destId="{9FBF2979-6488-41BC-A06A-81C315ED1AE2}" srcOrd="1" destOrd="0" presId="urn:microsoft.com/office/officeart/2005/8/layout/list1"/>
    <dgm:cxn modelId="{4BD26960-BF22-4D51-B1BF-9D561C2EA698}" type="presOf" srcId="{677CC2E9-1F4A-4D3F-93E8-79CE145B2513}" destId="{89C6FEE4-27E1-4648-844D-62C4188F2B3A}" srcOrd="1" destOrd="0" presId="urn:microsoft.com/office/officeart/2005/8/layout/list1"/>
    <dgm:cxn modelId="{3DF89141-0231-425F-B241-A79BDB12F114}" srcId="{30F63D7A-8F86-4329-853F-4A4A783E7016}" destId="{54FC8AE0-6D09-4D94-AC5B-31B31C4454F7}" srcOrd="4" destOrd="0" parTransId="{E202729B-9C14-42E1-AC1D-0D45FBE229BF}" sibTransId="{6BDB4AAF-CBF9-4927-A362-72DAF73AB1C7}"/>
    <dgm:cxn modelId="{F118F041-244B-47A8-B1AB-27B590DD14CD}" srcId="{30F63D7A-8F86-4329-853F-4A4A783E7016}" destId="{0C463DF3-F067-4BD2-B9B1-5A9BB2E39AD9}" srcOrd="3" destOrd="0" parTransId="{40E1289C-9B99-4B89-A302-A8C24CBA1BC4}" sibTransId="{93C611C0-56EE-4BF1-9CE7-94ED88638A05}"/>
    <dgm:cxn modelId="{53C83842-A673-4C47-A2B1-0F57DDE7B686}" type="presOf" srcId="{54FC8AE0-6D09-4D94-AC5B-31B31C4454F7}" destId="{7C43F146-EBC6-4E21-83C5-A83C4A32418A}" srcOrd="0" destOrd="0" presId="urn:microsoft.com/office/officeart/2005/8/layout/list1"/>
    <dgm:cxn modelId="{ADBDBD46-9D5F-4E74-BAA9-D579157E67AF}" type="presOf" srcId="{0C463DF3-F067-4BD2-B9B1-5A9BB2E39AD9}" destId="{B2D3850D-C026-4F0D-90D3-C68EEA4AAA11}" srcOrd="0" destOrd="0" presId="urn:microsoft.com/office/officeart/2005/8/layout/list1"/>
    <dgm:cxn modelId="{4FB80970-B31B-417C-9828-8314CBECA8B1}" srcId="{30F63D7A-8F86-4329-853F-4A4A783E7016}" destId="{81127BD1-46B7-475D-B5D9-4E66E63428A1}" srcOrd="2" destOrd="0" parTransId="{1D71B35F-8F9C-4FAE-A881-21D817C2C238}" sibTransId="{60F9AB02-E8C6-4BB1-8011-FF68A910BDD5}"/>
    <dgm:cxn modelId="{79A20697-CD43-41AB-B627-E2AADA617611}" type="presOf" srcId="{54FC8AE0-6D09-4D94-AC5B-31B31C4454F7}" destId="{27AAF5A4-C8EC-4DB3-A3C0-295572E76FAE}" srcOrd="1" destOrd="0" presId="urn:microsoft.com/office/officeart/2005/8/layout/list1"/>
    <dgm:cxn modelId="{85DAE4A3-603D-4D05-B208-C6D0286E82CF}" type="presOf" srcId="{30F63D7A-8F86-4329-853F-4A4A783E7016}" destId="{8EC52FD0-718C-41C9-B3D9-5E03D4721D91}" srcOrd="0" destOrd="0" presId="urn:microsoft.com/office/officeart/2005/8/layout/list1"/>
    <dgm:cxn modelId="{FC8198A4-A5C2-434D-987C-D032EF854387}" type="presOf" srcId="{81127BD1-46B7-475D-B5D9-4E66E63428A1}" destId="{0B62C292-5C1F-4AC4-AE00-76A71FBE3E27}" srcOrd="1" destOrd="0" presId="urn:microsoft.com/office/officeart/2005/8/layout/list1"/>
    <dgm:cxn modelId="{B1EFF4A8-1B2F-424B-8D66-750B85E3D7E6}" type="presOf" srcId="{7AA1FD5F-D962-43AE-8895-6FC05C46AD19}" destId="{3D86E9C4-212A-4509-BFE0-10EC90226B77}" srcOrd="0" destOrd="0" presId="urn:microsoft.com/office/officeart/2005/8/layout/list1"/>
    <dgm:cxn modelId="{49CDFFBB-E9AB-4CEF-8413-1F8FBF707B0E}" type="presOf" srcId="{677CC2E9-1F4A-4D3F-93E8-79CE145B2513}" destId="{E1A2FCBB-55B7-44E0-81D9-BC100BCE93B8}" srcOrd="0" destOrd="0" presId="urn:microsoft.com/office/officeart/2005/8/layout/list1"/>
    <dgm:cxn modelId="{86B260C6-42D0-42B5-8C56-D7AAE3BB94FB}" srcId="{30F63D7A-8F86-4329-853F-4A4A783E7016}" destId="{677CC2E9-1F4A-4D3F-93E8-79CE145B2513}" srcOrd="1" destOrd="0" parTransId="{B6168975-B0AE-4C3B-8DF5-11774E05BFDD}" sibTransId="{D54C4573-E047-4D79-B973-9B6423EC1266}"/>
    <dgm:cxn modelId="{339E7DE7-6F9B-4FA4-B08F-44BE498634EA}" type="presOf" srcId="{81127BD1-46B7-475D-B5D9-4E66E63428A1}" destId="{5F68D543-D1B3-4165-8BCD-7C86206023C3}" srcOrd="0" destOrd="0" presId="urn:microsoft.com/office/officeart/2005/8/layout/list1"/>
    <dgm:cxn modelId="{AEFB1079-A10E-4869-ADD4-2D7154B59389}" type="presParOf" srcId="{8EC52FD0-718C-41C9-B3D9-5E03D4721D91}" destId="{6ADDA738-7773-4E30-9B36-80EC3195715E}" srcOrd="0" destOrd="0" presId="urn:microsoft.com/office/officeart/2005/8/layout/list1"/>
    <dgm:cxn modelId="{AD452D9D-6FCA-4599-B6FF-FE74E2E9ECC7}" type="presParOf" srcId="{6ADDA738-7773-4E30-9B36-80EC3195715E}" destId="{3D86E9C4-212A-4509-BFE0-10EC90226B77}" srcOrd="0" destOrd="0" presId="urn:microsoft.com/office/officeart/2005/8/layout/list1"/>
    <dgm:cxn modelId="{2A4B938C-0656-4113-842C-DBF92E8D246A}" type="presParOf" srcId="{6ADDA738-7773-4E30-9B36-80EC3195715E}" destId="{9FBF2979-6488-41BC-A06A-81C315ED1AE2}" srcOrd="1" destOrd="0" presId="urn:microsoft.com/office/officeart/2005/8/layout/list1"/>
    <dgm:cxn modelId="{F198E783-3B0B-4EF8-9304-B49BAA26203B}" type="presParOf" srcId="{8EC52FD0-718C-41C9-B3D9-5E03D4721D91}" destId="{B993B7F9-F99E-40E8-9DF8-53776A894337}" srcOrd="1" destOrd="0" presId="urn:microsoft.com/office/officeart/2005/8/layout/list1"/>
    <dgm:cxn modelId="{1D481395-879F-4FA7-B4F5-A708F3A0E634}" type="presParOf" srcId="{8EC52FD0-718C-41C9-B3D9-5E03D4721D91}" destId="{D4DD2DCC-2B33-41BF-AFA9-E6061049CC82}" srcOrd="2" destOrd="0" presId="urn:microsoft.com/office/officeart/2005/8/layout/list1"/>
    <dgm:cxn modelId="{41EEBD31-8EC2-420C-843F-234A34D9E2D0}" type="presParOf" srcId="{8EC52FD0-718C-41C9-B3D9-5E03D4721D91}" destId="{B51448A2-F60A-4ED3-9578-2B89E656532C}" srcOrd="3" destOrd="0" presId="urn:microsoft.com/office/officeart/2005/8/layout/list1"/>
    <dgm:cxn modelId="{012534E1-895F-464D-A118-0DF098B1DB43}" type="presParOf" srcId="{8EC52FD0-718C-41C9-B3D9-5E03D4721D91}" destId="{F21BEFF2-286D-4ABE-B362-E6F36B16E9CC}" srcOrd="4" destOrd="0" presId="urn:microsoft.com/office/officeart/2005/8/layout/list1"/>
    <dgm:cxn modelId="{9412C581-95CC-403B-92D4-EA0D6E915E3B}" type="presParOf" srcId="{F21BEFF2-286D-4ABE-B362-E6F36B16E9CC}" destId="{E1A2FCBB-55B7-44E0-81D9-BC100BCE93B8}" srcOrd="0" destOrd="0" presId="urn:microsoft.com/office/officeart/2005/8/layout/list1"/>
    <dgm:cxn modelId="{A1F33F56-D106-437C-BD76-7277476A84D9}" type="presParOf" srcId="{F21BEFF2-286D-4ABE-B362-E6F36B16E9CC}" destId="{89C6FEE4-27E1-4648-844D-62C4188F2B3A}" srcOrd="1" destOrd="0" presId="urn:microsoft.com/office/officeart/2005/8/layout/list1"/>
    <dgm:cxn modelId="{DBD50723-3ACE-44EB-B2A7-41676D886933}" type="presParOf" srcId="{8EC52FD0-718C-41C9-B3D9-5E03D4721D91}" destId="{879D4184-B2BE-4ACA-824B-3A5BDC734C78}" srcOrd="5" destOrd="0" presId="urn:microsoft.com/office/officeart/2005/8/layout/list1"/>
    <dgm:cxn modelId="{C80C116D-DDC3-45E5-85D5-F5F4BBFF445F}" type="presParOf" srcId="{8EC52FD0-718C-41C9-B3D9-5E03D4721D91}" destId="{2F05FD73-3624-44DE-B970-00DADD0B38B2}" srcOrd="6" destOrd="0" presId="urn:microsoft.com/office/officeart/2005/8/layout/list1"/>
    <dgm:cxn modelId="{0010EB3A-F9D1-48D8-9E6A-45DA029BF746}" type="presParOf" srcId="{8EC52FD0-718C-41C9-B3D9-5E03D4721D91}" destId="{D30B7898-BFF0-4524-B588-A107011C92E8}" srcOrd="7" destOrd="0" presId="urn:microsoft.com/office/officeart/2005/8/layout/list1"/>
    <dgm:cxn modelId="{4482B1DB-DAEA-4E5A-A6FE-AA9256662E52}" type="presParOf" srcId="{8EC52FD0-718C-41C9-B3D9-5E03D4721D91}" destId="{BB81552E-8F4A-459D-AFE7-FCE1B27904FF}" srcOrd="8" destOrd="0" presId="urn:microsoft.com/office/officeart/2005/8/layout/list1"/>
    <dgm:cxn modelId="{CCA5254F-9890-4461-9870-29A36C2BC5BD}" type="presParOf" srcId="{BB81552E-8F4A-459D-AFE7-FCE1B27904FF}" destId="{5F68D543-D1B3-4165-8BCD-7C86206023C3}" srcOrd="0" destOrd="0" presId="urn:microsoft.com/office/officeart/2005/8/layout/list1"/>
    <dgm:cxn modelId="{ADD483B3-0276-4D2C-AA2B-22533D9BA882}" type="presParOf" srcId="{BB81552E-8F4A-459D-AFE7-FCE1B27904FF}" destId="{0B62C292-5C1F-4AC4-AE00-76A71FBE3E27}" srcOrd="1" destOrd="0" presId="urn:microsoft.com/office/officeart/2005/8/layout/list1"/>
    <dgm:cxn modelId="{A8961A0C-617E-46EB-B84D-0F52B9E24B78}" type="presParOf" srcId="{8EC52FD0-718C-41C9-B3D9-5E03D4721D91}" destId="{E402641F-DFBF-476A-9D5F-D2C3721D7A88}" srcOrd="9" destOrd="0" presId="urn:microsoft.com/office/officeart/2005/8/layout/list1"/>
    <dgm:cxn modelId="{B2EFB3F9-011F-496A-989D-F3BB68189C3E}" type="presParOf" srcId="{8EC52FD0-718C-41C9-B3D9-5E03D4721D91}" destId="{70C53046-1A58-44C3-BBAB-CF15EAB9DCA5}" srcOrd="10" destOrd="0" presId="urn:microsoft.com/office/officeart/2005/8/layout/list1"/>
    <dgm:cxn modelId="{B0B92F28-2734-4335-A0BD-E652150F8517}" type="presParOf" srcId="{8EC52FD0-718C-41C9-B3D9-5E03D4721D91}" destId="{17657280-6458-49C0-B8AA-2380C4AB23CE}" srcOrd="11" destOrd="0" presId="urn:microsoft.com/office/officeart/2005/8/layout/list1"/>
    <dgm:cxn modelId="{E8A7C21A-E4C4-4269-87F6-CF9A24DD7098}" type="presParOf" srcId="{8EC52FD0-718C-41C9-B3D9-5E03D4721D91}" destId="{DE5C7792-1065-471E-A4C9-7A83A90E0BA4}" srcOrd="12" destOrd="0" presId="urn:microsoft.com/office/officeart/2005/8/layout/list1"/>
    <dgm:cxn modelId="{02A54D82-F214-42BB-986F-8190AFC7D425}" type="presParOf" srcId="{DE5C7792-1065-471E-A4C9-7A83A90E0BA4}" destId="{B2D3850D-C026-4F0D-90D3-C68EEA4AAA11}" srcOrd="0" destOrd="0" presId="urn:microsoft.com/office/officeart/2005/8/layout/list1"/>
    <dgm:cxn modelId="{F35CA271-926E-4F02-ABF4-BA7A6FA14DE7}" type="presParOf" srcId="{DE5C7792-1065-471E-A4C9-7A83A90E0BA4}" destId="{7BDD21DF-1BDE-411F-9EB4-D0074D97DE83}" srcOrd="1" destOrd="0" presId="urn:microsoft.com/office/officeart/2005/8/layout/list1"/>
    <dgm:cxn modelId="{AE73FFC5-100D-4996-8C0C-BCDCC7654949}" type="presParOf" srcId="{8EC52FD0-718C-41C9-B3D9-5E03D4721D91}" destId="{0D237745-896E-432D-A610-EF975B540A3A}" srcOrd="13" destOrd="0" presId="urn:microsoft.com/office/officeart/2005/8/layout/list1"/>
    <dgm:cxn modelId="{EC090EA5-5699-4A11-B08E-E591BE09C87B}" type="presParOf" srcId="{8EC52FD0-718C-41C9-B3D9-5E03D4721D91}" destId="{82F7872C-8254-442C-9EBD-A6EBC43A7119}" srcOrd="14" destOrd="0" presId="urn:microsoft.com/office/officeart/2005/8/layout/list1"/>
    <dgm:cxn modelId="{06944563-8996-4753-BB79-FD929A7769F5}" type="presParOf" srcId="{8EC52FD0-718C-41C9-B3D9-5E03D4721D91}" destId="{B8955A14-AEDF-4CB2-AA80-D5F8A0EE638B}" srcOrd="15" destOrd="0" presId="urn:microsoft.com/office/officeart/2005/8/layout/list1"/>
    <dgm:cxn modelId="{016569EB-342B-4F09-9BDB-48CE8E6BEF1D}" type="presParOf" srcId="{8EC52FD0-718C-41C9-B3D9-5E03D4721D91}" destId="{40E13F97-3116-4E9B-9DE6-2A76293579BC}" srcOrd="16" destOrd="0" presId="urn:microsoft.com/office/officeart/2005/8/layout/list1"/>
    <dgm:cxn modelId="{A0F2BF6D-10C8-4901-A647-F3822EEE858C}" type="presParOf" srcId="{40E13F97-3116-4E9B-9DE6-2A76293579BC}" destId="{7C43F146-EBC6-4E21-83C5-A83C4A32418A}" srcOrd="0" destOrd="0" presId="urn:microsoft.com/office/officeart/2005/8/layout/list1"/>
    <dgm:cxn modelId="{0154B6C0-0091-4B53-853A-01214C8A5924}" type="presParOf" srcId="{40E13F97-3116-4E9B-9DE6-2A76293579BC}" destId="{27AAF5A4-C8EC-4DB3-A3C0-295572E76FAE}" srcOrd="1" destOrd="0" presId="urn:microsoft.com/office/officeart/2005/8/layout/list1"/>
    <dgm:cxn modelId="{D7BD531C-02D7-4EE0-92E0-87A2629A0E22}" type="presParOf" srcId="{8EC52FD0-718C-41C9-B3D9-5E03D4721D91}" destId="{9B9BCF5A-9A31-42D1-A868-96602E21C301}" srcOrd="17" destOrd="0" presId="urn:microsoft.com/office/officeart/2005/8/layout/list1"/>
    <dgm:cxn modelId="{ED795351-0C16-4C2B-BA20-6309FED00C08}" type="presParOf" srcId="{8EC52FD0-718C-41C9-B3D9-5E03D4721D91}" destId="{4E99BBC8-D2E2-48A5-9F79-DF2074D00D2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EA3A13-CC2F-4F33-BEDF-B3F45FA6B697}" type="doc">
      <dgm:prSet loTypeId="urn:microsoft.com/office/officeart/2005/8/layout/default" loCatId="list" qsTypeId="urn:microsoft.com/office/officeart/2005/8/quickstyle/3d4" qsCatId="3D" csTypeId="urn:microsoft.com/office/officeart/2005/8/colors/accent2_5" csCatId="accent2"/>
      <dgm:spPr/>
      <dgm:t>
        <a:bodyPr/>
        <a:lstStyle/>
        <a:p>
          <a:endParaRPr lang="en-US"/>
        </a:p>
      </dgm:t>
    </dgm:pt>
    <dgm:pt modelId="{7E05C6AC-DA19-4CB1-974F-98C7DC77F374}">
      <dgm:prSet custT="1"/>
      <dgm:spPr/>
      <dgm:t>
        <a:bodyPr/>
        <a:lstStyle/>
        <a:p>
          <a:r>
            <a:rPr lang="ru-RU" sz="1800" baseline="0">
              <a:latin typeface="Times New Roman" panose="02020603050405020304" pitchFamily="18" charset="0"/>
              <a:cs typeface="Times New Roman" panose="02020603050405020304" pitchFamily="18" charset="0"/>
            </a:rPr>
            <a:t>Соответствие ППО тенденциям общественного развития, социальному заказу. 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94784E-8335-4126-A825-0430CCD18E2A}" type="parTrans" cxnId="{0CC78436-5345-4037-8317-C3DC8C78F1A4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54D72C-12ED-4326-A29F-7CDECDDD0CD4}" type="sibTrans" cxnId="{0CC78436-5345-4037-8317-C3DC8C78F1A4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52A6CA-2102-4111-95DA-C2855C0BF73A}">
      <dgm:prSet custT="1"/>
      <dgm:spPr/>
      <dgm:t>
        <a:bodyPr/>
        <a:lstStyle/>
        <a:p>
          <a:r>
            <a:rPr lang="ru-RU" sz="1800" baseline="0">
              <a:latin typeface="Times New Roman" panose="02020603050405020304" pitchFamily="18" charset="0"/>
              <a:cs typeface="Times New Roman" panose="02020603050405020304" pitchFamily="18" charset="0"/>
            </a:rPr>
            <a:t>Высокая результативность и эффективность педагогической деятельности.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9378F2-DB06-4972-BBA6-EE22E88D9AD9}" type="parTrans" cxnId="{6405A0AC-D6EC-4888-B5DD-C98C6C9A16E3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40C598-C18A-404C-9CD9-A246C8E1FA96}" type="sibTrans" cxnId="{6405A0AC-D6EC-4888-B5DD-C98C6C9A16E3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5057A4-5A69-4F26-A90C-C6536A234F6E}">
      <dgm:prSet custT="1"/>
      <dgm:spPr/>
      <dgm:t>
        <a:bodyPr/>
        <a:lstStyle/>
        <a:p>
          <a:r>
            <a:rPr lang="ru-RU" sz="18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Оптимальное расходование сил и средств педагогов и детей для достижения устойчивых положительных результатов обучения, воспитания и развития.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5FD629-2706-4C89-83D1-FD85DE465F89}" type="parTrans" cxnId="{A09BFA7C-BD02-47A1-AB26-2AAB805EB120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F3564A-4AB0-42FB-B779-E8D23BF24091}" type="sibTrans" cxnId="{A09BFA7C-BD02-47A1-AB26-2AAB805EB120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17C442-97B6-4675-8F45-CDE34B734E01}">
      <dgm:prSet custT="1"/>
      <dgm:spPr/>
      <dgm:t>
        <a:bodyPr/>
        <a:lstStyle/>
        <a:p>
          <a:r>
            <a:rPr lang="ru-RU" sz="1800" baseline="0">
              <a:latin typeface="Times New Roman" panose="02020603050405020304" pitchFamily="18" charset="0"/>
              <a:cs typeface="Times New Roman" panose="02020603050405020304" pitchFamily="18" charset="0"/>
            </a:rPr>
            <a:t>Стабильность результатов учебно-воспитательного процесса. 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12B43B-97B8-47C3-B5D4-5574A55CD973}" type="parTrans" cxnId="{12FADE94-9C39-44E0-B773-BAA30EE5F263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B423A1-872D-4A53-9D5F-95C0489FEA41}" type="sibTrans" cxnId="{12FADE94-9C39-44E0-B773-BAA30EE5F263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ABB54C-FB7F-4F57-B558-8AAD530E8BF7}">
      <dgm:prSet custT="1"/>
      <dgm:spPr/>
      <dgm:t>
        <a:bodyPr/>
        <a:lstStyle/>
        <a:p>
          <a:r>
            <a:rPr lang="ru-RU" sz="1800" baseline="0">
              <a:latin typeface="Times New Roman" panose="02020603050405020304" pitchFamily="18" charset="0"/>
              <a:cs typeface="Times New Roman" panose="02020603050405020304" pitchFamily="18" charset="0"/>
            </a:rPr>
            <a:t>Наличие в нём элементов новизны. 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35D240-94B3-4E6E-80C7-A11B4E76BE24}" type="parTrans" cxnId="{07D00009-6222-41E0-B26D-E757D498894D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5AD0D7-0919-4D1D-820B-CAF16B99A70B}" type="sibTrans" cxnId="{07D00009-6222-41E0-B26D-E757D498894D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C3A000-0755-46C4-A12C-9275001BAEAE}">
      <dgm:prSet custT="1"/>
      <dgm:spPr/>
      <dgm:t>
        <a:bodyPr/>
        <a:lstStyle/>
        <a:p>
          <a:r>
            <a:rPr lang="ru-RU" sz="1800" baseline="0">
              <a:latin typeface="Times New Roman" panose="02020603050405020304" pitchFamily="18" charset="0"/>
              <a:cs typeface="Times New Roman" panose="02020603050405020304" pitchFamily="18" charset="0"/>
            </a:rPr>
            <a:t>Актуальность и перспективность.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ACDF7F-B1F1-4840-BE02-DAC8AEB4403D}" type="parTrans" cxnId="{222A6878-6B29-4801-A7C9-4EA76453D409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AFA5BB-6C8E-4F18-9664-F08318F5F11E}" type="sibTrans" cxnId="{222A6878-6B29-4801-A7C9-4EA76453D409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7F414F-E3F3-4450-B05C-618E5C8AC376}">
      <dgm:prSet custT="1"/>
      <dgm:spPr/>
      <dgm:t>
        <a:bodyPr/>
        <a:lstStyle/>
        <a:p>
          <a:r>
            <a:rPr lang="ru-RU" sz="1800" baseline="0">
              <a:latin typeface="Times New Roman" panose="02020603050405020304" pitchFamily="18" charset="0"/>
              <a:cs typeface="Times New Roman" panose="02020603050405020304" pitchFamily="18" charset="0"/>
            </a:rPr>
            <a:t>Репрезентативность ППО.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B7D182-112F-49B6-8ADF-775B170325AF}" type="parTrans" cxnId="{4953F9D6-54D6-4501-BC6F-281061943077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8FF24D-DC24-4D0B-990C-BB3B100335C1}" type="sibTrans" cxnId="{4953F9D6-54D6-4501-BC6F-281061943077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7193EA-DD74-4311-9C32-A4244D4B8B65}">
      <dgm:prSet custT="1"/>
      <dgm:spPr/>
      <dgm:t>
        <a:bodyPr/>
        <a:lstStyle/>
        <a:p>
          <a:r>
            <a:rPr lang="ru-RU" sz="1800" baseline="0">
              <a:latin typeface="Times New Roman" panose="02020603050405020304" pitchFamily="18" charset="0"/>
              <a:cs typeface="Times New Roman" panose="02020603050405020304" pitchFamily="18" charset="0"/>
            </a:rPr>
            <a:t>Соответствие ППО современным достижениям педагогики и методики, научная обоснованность. 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D99C8C-7ED6-49B2-A31A-434681716984}" type="parTrans" cxnId="{A232726E-6BA7-450B-A235-04883354D9B8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81E111-B253-47F6-9D0E-531A5C343E41}" type="sibTrans" cxnId="{A232726E-6BA7-450B-A235-04883354D9B8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1E3A29-C5E9-41F2-BB79-F7E37C92D0B6}" type="pres">
      <dgm:prSet presAssocID="{FFEA3A13-CC2F-4F33-BEDF-B3F45FA6B697}" presName="diagram" presStyleCnt="0">
        <dgm:presLayoutVars>
          <dgm:dir/>
          <dgm:resizeHandles val="exact"/>
        </dgm:presLayoutVars>
      </dgm:prSet>
      <dgm:spPr/>
    </dgm:pt>
    <dgm:pt modelId="{DA5EAC0A-AAB5-4EE9-9432-2356A4F11837}" type="pres">
      <dgm:prSet presAssocID="{7E05C6AC-DA19-4CB1-974F-98C7DC77F374}" presName="node" presStyleLbl="node1" presStyleIdx="0" presStyleCnt="8">
        <dgm:presLayoutVars>
          <dgm:bulletEnabled val="1"/>
        </dgm:presLayoutVars>
      </dgm:prSet>
      <dgm:spPr/>
    </dgm:pt>
    <dgm:pt modelId="{C9B03FB7-752F-4028-B276-E1026E76F3AC}" type="pres">
      <dgm:prSet presAssocID="{B254D72C-12ED-4326-A29F-7CDECDDD0CD4}" presName="sibTrans" presStyleCnt="0"/>
      <dgm:spPr/>
    </dgm:pt>
    <dgm:pt modelId="{CE478166-65B2-4268-9B5D-6118C9FAEC02}" type="pres">
      <dgm:prSet presAssocID="{7452A6CA-2102-4111-95DA-C2855C0BF73A}" presName="node" presStyleLbl="node1" presStyleIdx="1" presStyleCnt="8">
        <dgm:presLayoutVars>
          <dgm:bulletEnabled val="1"/>
        </dgm:presLayoutVars>
      </dgm:prSet>
      <dgm:spPr/>
    </dgm:pt>
    <dgm:pt modelId="{5BE4BE92-0562-469A-9B6A-CE6B79B060FA}" type="pres">
      <dgm:prSet presAssocID="{8940C598-C18A-404C-9CD9-A246C8E1FA96}" presName="sibTrans" presStyleCnt="0"/>
      <dgm:spPr/>
    </dgm:pt>
    <dgm:pt modelId="{6584D648-E7F6-4EF1-B17C-6D961EA1FD58}" type="pres">
      <dgm:prSet presAssocID="{6C5057A4-5A69-4F26-A90C-C6536A234F6E}" presName="node" presStyleLbl="node1" presStyleIdx="2" presStyleCnt="8">
        <dgm:presLayoutVars>
          <dgm:bulletEnabled val="1"/>
        </dgm:presLayoutVars>
      </dgm:prSet>
      <dgm:spPr/>
    </dgm:pt>
    <dgm:pt modelId="{A8C260B9-F729-4CC2-80A5-B688C7F060D8}" type="pres">
      <dgm:prSet presAssocID="{2BF3564A-4AB0-42FB-B779-E8D23BF24091}" presName="sibTrans" presStyleCnt="0"/>
      <dgm:spPr/>
    </dgm:pt>
    <dgm:pt modelId="{940A964C-025D-4B89-BD5B-28C1A4D18A76}" type="pres">
      <dgm:prSet presAssocID="{6117C442-97B6-4675-8F45-CDE34B734E01}" presName="node" presStyleLbl="node1" presStyleIdx="3" presStyleCnt="8">
        <dgm:presLayoutVars>
          <dgm:bulletEnabled val="1"/>
        </dgm:presLayoutVars>
      </dgm:prSet>
      <dgm:spPr/>
    </dgm:pt>
    <dgm:pt modelId="{46FDBADD-8E3F-45CE-AF12-0868DE78BDB5}" type="pres">
      <dgm:prSet presAssocID="{7BB423A1-872D-4A53-9D5F-95C0489FEA41}" presName="sibTrans" presStyleCnt="0"/>
      <dgm:spPr/>
    </dgm:pt>
    <dgm:pt modelId="{88A69852-2445-4089-837E-076BF6561E6E}" type="pres">
      <dgm:prSet presAssocID="{C7ABB54C-FB7F-4F57-B558-8AAD530E8BF7}" presName="node" presStyleLbl="node1" presStyleIdx="4" presStyleCnt="8">
        <dgm:presLayoutVars>
          <dgm:bulletEnabled val="1"/>
        </dgm:presLayoutVars>
      </dgm:prSet>
      <dgm:spPr/>
    </dgm:pt>
    <dgm:pt modelId="{FA3D7B91-1A31-472F-8781-2CE2A79ECE9D}" type="pres">
      <dgm:prSet presAssocID="{075AD0D7-0919-4D1D-820B-CAF16B99A70B}" presName="sibTrans" presStyleCnt="0"/>
      <dgm:spPr/>
    </dgm:pt>
    <dgm:pt modelId="{0A1240A4-1D25-48D0-B1FC-0E364E2F09F3}" type="pres">
      <dgm:prSet presAssocID="{C7C3A000-0755-46C4-A12C-9275001BAEAE}" presName="node" presStyleLbl="node1" presStyleIdx="5" presStyleCnt="8">
        <dgm:presLayoutVars>
          <dgm:bulletEnabled val="1"/>
        </dgm:presLayoutVars>
      </dgm:prSet>
      <dgm:spPr/>
    </dgm:pt>
    <dgm:pt modelId="{ED29770A-04BE-43E7-B0B4-643DBCABDBD9}" type="pres">
      <dgm:prSet presAssocID="{F2AFA5BB-6C8E-4F18-9664-F08318F5F11E}" presName="sibTrans" presStyleCnt="0"/>
      <dgm:spPr/>
    </dgm:pt>
    <dgm:pt modelId="{F8501C04-43BD-4928-A054-7D3CC1F0F2CB}" type="pres">
      <dgm:prSet presAssocID="{FB7F414F-E3F3-4450-B05C-618E5C8AC376}" presName="node" presStyleLbl="node1" presStyleIdx="6" presStyleCnt="8">
        <dgm:presLayoutVars>
          <dgm:bulletEnabled val="1"/>
        </dgm:presLayoutVars>
      </dgm:prSet>
      <dgm:spPr/>
    </dgm:pt>
    <dgm:pt modelId="{953012E9-583F-4579-8F68-57D424C176AB}" type="pres">
      <dgm:prSet presAssocID="{8D8FF24D-DC24-4D0B-990C-BB3B100335C1}" presName="sibTrans" presStyleCnt="0"/>
      <dgm:spPr/>
    </dgm:pt>
    <dgm:pt modelId="{A7B5ACBA-287F-4FB6-A09B-CE99BF0E1A3A}" type="pres">
      <dgm:prSet presAssocID="{727193EA-DD74-4311-9C32-A4244D4B8B65}" presName="node" presStyleLbl="node1" presStyleIdx="7" presStyleCnt="8">
        <dgm:presLayoutVars>
          <dgm:bulletEnabled val="1"/>
        </dgm:presLayoutVars>
      </dgm:prSet>
      <dgm:spPr/>
    </dgm:pt>
  </dgm:ptLst>
  <dgm:cxnLst>
    <dgm:cxn modelId="{07D00009-6222-41E0-B26D-E757D498894D}" srcId="{FFEA3A13-CC2F-4F33-BEDF-B3F45FA6B697}" destId="{C7ABB54C-FB7F-4F57-B558-8AAD530E8BF7}" srcOrd="4" destOrd="0" parTransId="{1235D240-94B3-4E6E-80C7-A11B4E76BE24}" sibTransId="{075AD0D7-0919-4D1D-820B-CAF16B99A70B}"/>
    <dgm:cxn modelId="{E79F5F19-3267-493C-AE53-5F75D820DB4B}" type="presOf" srcId="{7452A6CA-2102-4111-95DA-C2855C0BF73A}" destId="{CE478166-65B2-4268-9B5D-6118C9FAEC02}" srcOrd="0" destOrd="0" presId="urn:microsoft.com/office/officeart/2005/8/layout/default"/>
    <dgm:cxn modelId="{EA81811C-B374-449D-9F50-96ABBFCC6FB4}" type="presOf" srcId="{C7ABB54C-FB7F-4F57-B558-8AAD530E8BF7}" destId="{88A69852-2445-4089-837E-076BF6561E6E}" srcOrd="0" destOrd="0" presId="urn:microsoft.com/office/officeart/2005/8/layout/default"/>
    <dgm:cxn modelId="{562D5134-5E69-47FD-9B4B-9010F43ADFFF}" type="presOf" srcId="{FB7F414F-E3F3-4450-B05C-618E5C8AC376}" destId="{F8501C04-43BD-4928-A054-7D3CC1F0F2CB}" srcOrd="0" destOrd="0" presId="urn:microsoft.com/office/officeart/2005/8/layout/default"/>
    <dgm:cxn modelId="{0CC78436-5345-4037-8317-C3DC8C78F1A4}" srcId="{FFEA3A13-CC2F-4F33-BEDF-B3F45FA6B697}" destId="{7E05C6AC-DA19-4CB1-974F-98C7DC77F374}" srcOrd="0" destOrd="0" parTransId="{8494784E-8335-4126-A825-0430CCD18E2A}" sibTransId="{B254D72C-12ED-4326-A29F-7CDECDDD0CD4}"/>
    <dgm:cxn modelId="{A232726E-6BA7-450B-A235-04883354D9B8}" srcId="{FFEA3A13-CC2F-4F33-BEDF-B3F45FA6B697}" destId="{727193EA-DD74-4311-9C32-A4244D4B8B65}" srcOrd="7" destOrd="0" parTransId="{C2D99C8C-7ED6-49B2-A31A-434681716984}" sibTransId="{4781E111-B253-47F6-9D0E-531A5C343E41}"/>
    <dgm:cxn modelId="{222A6878-6B29-4801-A7C9-4EA76453D409}" srcId="{FFEA3A13-CC2F-4F33-BEDF-B3F45FA6B697}" destId="{C7C3A000-0755-46C4-A12C-9275001BAEAE}" srcOrd="5" destOrd="0" parTransId="{91ACDF7F-B1F1-4840-BE02-DAC8AEB4403D}" sibTransId="{F2AFA5BB-6C8E-4F18-9664-F08318F5F11E}"/>
    <dgm:cxn modelId="{A09BFA7C-BD02-47A1-AB26-2AAB805EB120}" srcId="{FFEA3A13-CC2F-4F33-BEDF-B3F45FA6B697}" destId="{6C5057A4-5A69-4F26-A90C-C6536A234F6E}" srcOrd="2" destOrd="0" parTransId="{035FD629-2706-4C89-83D1-FD85DE465F89}" sibTransId="{2BF3564A-4AB0-42FB-B779-E8D23BF24091}"/>
    <dgm:cxn modelId="{12C76181-8386-40AB-85C8-374F0D3397ED}" type="presOf" srcId="{FFEA3A13-CC2F-4F33-BEDF-B3F45FA6B697}" destId="{561E3A29-C5E9-41F2-BB79-F7E37C92D0B6}" srcOrd="0" destOrd="0" presId="urn:microsoft.com/office/officeart/2005/8/layout/default"/>
    <dgm:cxn modelId="{0CB1EF87-65F7-48D5-8401-BF930E251423}" type="presOf" srcId="{6C5057A4-5A69-4F26-A90C-C6536A234F6E}" destId="{6584D648-E7F6-4EF1-B17C-6D961EA1FD58}" srcOrd="0" destOrd="0" presId="urn:microsoft.com/office/officeart/2005/8/layout/default"/>
    <dgm:cxn modelId="{12FADE94-9C39-44E0-B773-BAA30EE5F263}" srcId="{FFEA3A13-CC2F-4F33-BEDF-B3F45FA6B697}" destId="{6117C442-97B6-4675-8F45-CDE34B734E01}" srcOrd="3" destOrd="0" parTransId="{DE12B43B-97B8-47C3-B5D4-5574A55CD973}" sibTransId="{7BB423A1-872D-4A53-9D5F-95C0489FEA41}"/>
    <dgm:cxn modelId="{6405A0AC-D6EC-4888-B5DD-C98C6C9A16E3}" srcId="{FFEA3A13-CC2F-4F33-BEDF-B3F45FA6B697}" destId="{7452A6CA-2102-4111-95DA-C2855C0BF73A}" srcOrd="1" destOrd="0" parTransId="{A59378F2-DB06-4972-BBA6-EE22E88D9AD9}" sibTransId="{8940C598-C18A-404C-9CD9-A246C8E1FA96}"/>
    <dgm:cxn modelId="{F9FF35B1-3DF0-4198-BD79-392383FD1DEC}" type="presOf" srcId="{7E05C6AC-DA19-4CB1-974F-98C7DC77F374}" destId="{DA5EAC0A-AAB5-4EE9-9432-2356A4F11837}" srcOrd="0" destOrd="0" presId="urn:microsoft.com/office/officeart/2005/8/layout/default"/>
    <dgm:cxn modelId="{EFE90AC5-16C7-4C14-903A-BF5FB22A04BA}" type="presOf" srcId="{C7C3A000-0755-46C4-A12C-9275001BAEAE}" destId="{0A1240A4-1D25-48D0-B1FC-0E364E2F09F3}" srcOrd="0" destOrd="0" presId="urn:microsoft.com/office/officeart/2005/8/layout/default"/>
    <dgm:cxn modelId="{4953F9D6-54D6-4501-BC6F-281061943077}" srcId="{FFEA3A13-CC2F-4F33-BEDF-B3F45FA6B697}" destId="{FB7F414F-E3F3-4450-B05C-618E5C8AC376}" srcOrd="6" destOrd="0" parTransId="{9EB7D182-112F-49B6-8ADF-775B170325AF}" sibTransId="{8D8FF24D-DC24-4D0B-990C-BB3B100335C1}"/>
    <dgm:cxn modelId="{7B46F3E9-5B59-4E3C-B2D3-2D7063DAFC02}" type="presOf" srcId="{727193EA-DD74-4311-9C32-A4244D4B8B65}" destId="{A7B5ACBA-287F-4FB6-A09B-CE99BF0E1A3A}" srcOrd="0" destOrd="0" presId="urn:microsoft.com/office/officeart/2005/8/layout/default"/>
    <dgm:cxn modelId="{59723FEE-3573-40AC-8D9F-55D883B5C3C3}" type="presOf" srcId="{6117C442-97B6-4675-8F45-CDE34B734E01}" destId="{940A964C-025D-4B89-BD5B-28C1A4D18A76}" srcOrd="0" destOrd="0" presId="urn:microsoft.com/office/officeart/2005/8/layout/default"/>
    <dgm:cxn modelId="{8AC6B0B9-D76B-421B-B7C7-49B929767A88}" type="presParOf" srcId="{561E3A29-C5E9-41F2-BB79-F7E37C92D0B6}" destId="{DA5EAC0A-AAB5-4EE9-9432-2356A4F11837}" srcOrd="0" destOrd="0" presId="urn:microsoft.com/office/officeart/2005/8/layout/default"/>
    <dgm:cxn modelId="{BFCAE0C3-F253-449B-A0A2-8DF4A3DED48E}" type="presParOf" srcId="{561E3A29-C5E9-41F2-BB79-F7E37C92D0B6}" destId="{C9B03FB7-752F-4028-B276-E1026E76F3AC}" srcOrd="1" destOrd="0" presId="urn:microsoft.com/office/officeart/2005/8/layout/default"/>
    <dgm:cxn modelId="{3A18661F-C67A-46A4-A650-0BFFBFE6AF26}" type="presParOf" srcId="{561E3A29-C5E9-41F2-BB79-F7E37C92D0B6}" destId="{CE478166-65B2-4268-9B5D-6118C9FAEC02}" srcOrd="2" destOrd="0" presId="urn:microsoft.com/office/officeart/2005/8/layout/default"/>
    <dgm:cxn modelId="{893BDE4C-DC36-4142-9797-525EB77169F9}" type="presParOf" srcId="{561E3A29-C5E9-41F2-BB79-F7E37C92D0B6}" destId="{5BE4BE92-0562-469A-9B6A-CE6B79B060FA}" srcOrd="3" destOrd="0" presId="urn:microsoft.com/office/officeart/2005/8/layout/default"/>
    <dgm:cxn modelId="{DA037A53-37C0-4442-9156-DAAE512F7777}" type="presParOf" srcId="{561E3A29-C5E9-41F2-BB79-F7E37C92D0B6}" destId="{6584D648-E7F6-4EF1-B17C-6D961EA1FD58}" srcOrd="4" destOrd="0" presId="urn:microsoft.com/office/officeart/2005/8/layout/default"/>
    <dgm:cxn modelId="{FF32F35D-6133-4451-8A79-9095DE34D04F}" type="presParOf" srcId="{561E3A29-C5E9-41F2-BB79-F7E37C92D0B6}" destId="{A8C260B9-F729-4CC2-80A5-B688C7F060D8}" srcOrd="5" destOrd="0" presId="urn:microsoft.com/office/officeart/2005/8/layout/default"/>
    <dgm:cxn modelId="{D1D6AEC8-66B0-4608-80E9-97A05EA114C5}" type="presParOf" srcId="{561E3A29-C5E9-41F2-BB79-F7E37C92D0B6}" destId="{940A964C-025D-4B89-BD5B-28C1A4D18A76}" srcOrd="6" destOrd="0" presId="urn:microsoft.com/office/officeart/2005/8/layout/default"/>
    <dgm:cxn modelId="{90FC1B1A-0E1A-477D-840D-E58DB4FDA047}" type="presParOf" srcId="{561E3A29-C5E9-41F2-BB79-F7E37C92D0B6}" destId="{46FDBADD-8E3F-45CE-AF12-0868DE78BDB5}" srcOrd="7" destOrd="0" presId="urn:microsoft.com/office/officeart/2005/8/layout/default"/>
    <dgm:cxn modelId="{2DD28728-1729-44C8-BC09-BB7A6EBAD59A}" type="presParOf" srcId="{561E3A29-C5E9-41F2-BB79-F7E37C92D0B6}" destId="{88A69852-2445-4089-837E-076BF6561E6E}" srcOrd="8" destOrd="0" presId="urn:microsoft.com/office/officeart/2005/8/layout/default"/>
    <dgm:cxn modelId="{B464DC23-9A69-42BE-9CF4-DBDF44DC8D86}" type="presParOf" srcId="{561E3A29-C5E9-41F2-BB79-F7E37C92D0B6}" destId="{FA3D7B91-1A31-472F-8781-2CE2A79ECE9D}" srcOrd="9" destOrd="0" presId="urn:microsoft.com/office/officeart/2005/8/layout/default"/>
    <dgm:cxn modelId="{B3CADFFD-36A2-4F68-B442-B3D30A4FDCCF}" type="presParOf" srcId="{561E3A29-C5E9-41F2-BB79-F7E37C92D0B6}" destId="{0A1240A4-1D25-48D0-B1FC-0E364E2F09F3}" srcOrd="10" destOrd="0" presId="urn:microsoft.com/office/officeart/2005/8/layout/default"/>
    <dgm:cxn modelId="{74B8BB88-EDD7-4714-9CE5-783B429BBADD}" type="presParOf" srcId="{561E3A29-C5E9-41F2-BB79-F7E37C92D0B6}" destId="{ED29770A-04BE-43E7-B0B4-643DBCABDBD9}" srcOrd="11" destOrd="0" presId="urn:microsoft.com/office/officeart/2005/8/layout/default"/>
    <dgm:cxn modelId="{DAE45A21-C6BB-42E5-BCA9-43D00C65540A}" type="presParOf" srcId="{561E3A29-C5E9-41F2-BB79-F7E37C92D0B6}" destId="{F8501C04-43BD-4928-A054-7D3CC1F0F2CB}" srcOrd="12" destOrd="0" presId="urn:microsoft.com/office/officeart/2005/8/layout/default"/>
    <dgm:cxn modelId="{751C7C04-01B6-4268-A1FF-D4C7A37AF793}" type="presParOf" srcId="{561E3A29-C5E9-41F2-BB79-F7E37C92D0B6}" destId="{953012E9-583F-4579-8F68-57D424C176AB}" srcOrd="13" destOrd="0" presId="urn:microsoft.com/office/officeart/2005/8/layout/default"/>
    <dgm:cxn modelId="{4DEEA03D-35EB-46EF-8B52-D5403B639AF6}" type="presParOf" srcId="{561E3A29-C5E9-41F2-BB79-F7E37C92D0B6}" destId="{A7B5ACBA-287F-4FB6-A09B-CE99BF0E1A3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740064-6224-4A99-9712-C90E683E1A66}" type="doc">
      <dgm:prSet loTypeId="urn:microsoft.com/office/officeart/2008/layout/Lined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4DAEB1AC-A766-4567-833B-62F1D2939173}">
      <dgm:prSet custT="1"/>
      <dgm:spPr/>
      <dgm:t>
        <a:bodyPr/>
        <a:lstStyle/>
        <a:p>
          <a:r>
            <a:rPr lang="ru-RU" sz="1800" b="1" i="0" baseline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Комплексный (взята за основу широта содержания) - объединение обучения и воспитания.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B9EEB7-9695-4353-99C2-7A0B07F238D2}" type="parTrans" cxnId="{543F5B08-75A2-4D3A-AB15-68756A542972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B1E0B4-8D6A-430F-982B-7E015C9B1A84}" type="sibTrans" cxnId="{543F5B08-75A2-4D3A-AB15-68756A542972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06076E-3C07-4D81-9CFC-BFC94FACB0C5}">
      <dgm:prSet custT="1"/>
      <dgm:spPr/>
      <dgm:t>
        <a:bodyPr/>
        <a:lstStyle/>
        <a:p>
          <a:r>
            <a:rPr lang="ru-RU" sz="1800" b="1" i="0" baseline="0">
              <a:latin typeface="Times New Roman" panose="02020603050405020304" pitchFamily="18" charset="0"/>
              <a:cs typeface="Times New Roman" panose="02020603050405020304" pitchFamily="18" charset="0"/>
            </a:rPr>
            <a:t>Коллективный, групповой и индивидуальный, в зависимости от того, кто является его автором.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2E97EF-7FD9-40F4-8C9B-74E894463CD4}" type="parTrans" cxnId="{F460D3F7-643C-4540-940C-FBE23E740C93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821FB6-CCB8-4AB2-BE68-246BE0B675F9}" type="sibTrans" cxnId="{F460D3F7-643C-4540-940C-FBE23E740C93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D18A25-ECAF-41CD-A99F-9903187A7969}">
      <dgm:prSet custT="1"/>
      <dgm:spPr/>
      <dgm:t>
        <a:bodyPr/>
        <a:lstStyle/>
        <a:p>
          <a:r>
            <a:rPr lang="ru-RU" sz="1800" b="1" i="0" baseline="0">
              <a:latin typeface="Times New Roman" panose="02020603050405020304" pitchFamily="18" charset="0"/>
              <a:cs typeface="Times New Roman" panose="02020603050405020304" pitchFamily="18" charset="0"/>
            </a:rPr>
            <a:t>Дающий высокие результаты по признаку эффективности.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CB1E62-9E4B-4AA6-9A45-6C45CFBAC7F9}" type="parTrans" cxnId="{BF123816-AF44-4F45-86B8-BD69B9B04EFE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182339-0702-4DA5-A065-43DBB7079F2A}" type="sibTrans" cxnId="{BF123816-AF44-4F45-86B8-BD69B9B04EFE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DCFF92-B65B-46C5-9E5C-9AD89238D61B}">
      <dgm:prSet custT="1"/>
      <dgm:spPr/>
      <dgm:t>
        <a:bodyPr/>
        <a:lstStyle/>
        <a:p>
          <a:r>
            <a:rPr lang="ru-RU" sz="18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Исследовательский, частично поисковый, репродуктивный - определяется по степени новизны. 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75B960-2C27-4E64-AB72-2BAC195D312B}" type="parTrans" cxnId="{438F75B0-FE2C-4359-B9DD-58315EDA9E85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0E7AEC-43DC-473D-9F81-61247FA8FC54}" type="sibTrans" cxnId="{438F75B0-FE2C-4359-B9DD-58315EDA9E85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B96A23-0473-428E-9E67-A8F5AAE4F6BB}">
      <dgm:prSet custT="1"/>
      <dgm:spPr/>
      <dgm:t>
        <a:bodyPr/>
        <a:lstStyle/>
        <a:p>
          <a:r>
            <a:rPr lang="ru-RU" sz="1800" b="1" i="0" baseline="0">
              <a:latin typeface="Times New Roman" panose="02020603050405020304" pitchFamily="18" charset="0"/>
              <a:cs typeface="Times New Roman" panose="02020603050405020304" pitchFamily="18" charset="0"/>
            </a:rPr>
            <a:t>Эмпирический, научно-теоретический - определяется по степени научной обоснованности.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682E43-D269-4292-997B-6707DC463325}" type="parTrans" cxnId="{FDAFB849-8F71-4B73-9900-B4C43CC833C5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F0E050-6AD6-4CC0-BBFD-843B28A6E9A0}" type="sibTrans" cxnId="{FDAFB849-8F71-4B73-9900-B4C43CC833C5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84F9A4-7B22-451C-9620-E747B7526D51}">
      <dgm:prSet custT="1"/>
      <dgm:spPr/>
      <dgm:t>
        <a:bodyPr/>
        <a:lstStyle/>
        <a:p>
          <a:r>
            <a:rPr lang="ru-RU" sz="1800" b="1" i="0" baseline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Психолого-педагогический, практический - определяется по характеру научной обоснованности.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99BAF7-8599-4919-9059-99BDA390E4AD}" type="parTrans" cxnId="{AE40D1CD-5183-4E9D-AB9C-99408CC4257F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C07D0D-1D13-427E-A9DC-CC8A8D96AA45}" type="sibTrans" cxnId="{AE40D1CD-5183-4E9D-AB9C-99408CC4257F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54290C-737D-4460-BFB4-BC68CD53557C}">
      <dgm:prSet custT="1"/>
      <dgm:spPr/>
      <dgm:t>
        <a:bodyPr/>
        <a:lstStyle/>
        <a:p>
          <a:r>
            <a:rPr lang="ru-RU" sz="1800" b="1" i="0" baseline="0">
              <a:latin typeface="Times New Roman" panose="02020603050405020304" pitchFamily="18" charset="0"/>
              <a:cs typeface="Times New Roman" panose="02020603050405020304" pitchFamily="18" charset="0"/>
            </a:rPr>
            <a:t>Длительный, кратковременный - по продолжительности во времени</a:t>
          </a:r>
          <a:r>
            <a:rPr lang="ru-RU" sz="1800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b="1" i="0" baseline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03B443-8E2A-4EE2-B916-43BB1712B63C}" type="parTrans" cxnId="{842B0ED3-0C39-4989-9E12-59B026613425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22DD94-A53C-4F98-95EB-5264A3E730EA}" type="sibTrans" cxnId="{842B0ED3-0C39-4989-9E12-59B026613425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D9CFB0-1E30-4222-B92A-5691C09261FB}" type="pres">
      <dgm:prSet presAssocID="{87740064-6224-4A99-9712-C90E683E1A66}" presName="vert0" presStyleCnt="0">
        <dgm:presLayoutVars>
          <dgm:dir/>
          <dgm:animOne val="branch"/>
          <dgm:animLvl val="lvl"/>
        </dgm:presLayoutVars>
      </dgm:prSet>
      <dgm:spPr/>
    </dgm:pt>
    <dgm:pt modelId="{16D7E25E-B1D3-4FB0-A880-EFB2B877E13A}" type="pres">
      <dgm:prSet presAssocID="{4DAEB1AC-A766-4567-833B-62F1D2939173}" presName="thickLine" presStyleLbl="alignNode1" presStyleIdx="0" presStyleCnt="7"/>
      <dgm:spPr/>
    </dgm:pt>
    <dgm:pt modelId="{EE86539B-54CE-4F58-9F7A-EE55766F9D23}" type="pres">
      <dgm:prSet presAssocID="{4DAEB1AC-A766-4567-833B-62F1D2939173}" presName="horz1" presStyleCnt="0"/>
      <dgm:spPr/>
    </dgm:pt>
    <dgm:pt modelId="{D8123DB8-2DCA-4B47-9B75-27066CC11298}" type="pres">
      <dgm:prSet presAssocID="{4DAEB1AC-A766-4567-833B-62F1D2939173}" presName="tx1" presStyleLbl="revTx" presStyleIdx="0" presStyleCnt="7"/>
      <dgm:spPr/>
    </dgm:pt>
    <dgm:pt modelId="{26584CA9-ADBB-4033-960B-29A9E9CA898F}" type="pres">
      <dgm:prSet presAssocID="{4DAEB1AC-A766-4567-833B-62F1D2939173}" presName="vert1" presStyleCnt="0"/>
      <dgm:spPr/>
    </dgm:pt>
    <dgm:pt modelId="{64851EAA-A536-4217-83AE-B79D43FF907A}" type="pres">
      <dgm:prSet presAssocID="{EE06076E-3C07-4D81-9CFC-BFC94FACB0C5}" presName="thickLine" presStyleLbl="alignNode1" presStyleIdx="1" presStyleCnt="7"/>
      <dgm:spPr/>
    </dgm:pt>
    <dgm:pt modelId="{C1631C5E-36E3-46FE-A7EA-2259CD0CE1C4}" type="pres">
      <dgm:prSet presAssocID="{EE06076E-3C07-4D81-9CFC-BFC94FACB0C5}" presName="horz1" presStyleCnt="0"/>
      <dgm:spPr/>
    </dgm:pt>
    <dgm:pt modelId="{0968AC6A-D170-4A8C-AD93-962FFE1550E3}" type="pres">
      <dgm:prSet presAssocID="{EE06076E-3C07-4D81-9CFC-BFC94FACB0C5}" presName="tx1" presStyleLbl="revTx" presStyleIdx="1" presStyleCnt="7"/>
      <dgm:spPr/>
    </dgm:pt>
    <dgm:pt modelId="{9C9DDF72-3E52-4176-883F-6D925D026EDE}" type="pres">
      <dgm:prSet presAssocID="{EE06076E-3C07-4D81-9CFC-BFC94FACB0C5}" presName="vert1" presStyleCnt="0"/>
      <dgm:spPr/>
    </dgm:pt>
    <dgm:pt modelId="{EAB20979-F329-4F38-9D5C-CE223F0A6BBE}" type="pres">
      <dgm:prSet presAssocID="{28D18A25-ECAF-41CD-A99F-9903187A7969}" presName="thickLine" presStyleLbl="alignNode1" presStyleIdx="2" presStyleCnt="7"/>
      <dgm:spPr/>
    </dgm:pt>
    <dgm:pt modelId="{FD896F16-6B89-407E-BE2C-CDB129126DFD}" type="pres">
      <dgm:prSet presAssocID="{28D18A25-ECAF-41CD-A99F-9903187A7969}" presName="horz1" presStyleCnt="0"/>
      <dgm:spPr/>
    </dgm:pt>
    <dgm:pt modelId="{BB43FB41-7CEC-4DBA-B449-9FEAAA773A39}" type="pres">
      <dgm:prSet presAssocID="{28D18A25-ECAF-41CD-A99F-9903187A7969}" presName="tx1" presStyleLbl="revTx" presStyleIdx="2" presStyleCnt="7"/>
      <dgm:spPr/>
    </dgm:pt>
    <dgm:pt modelId="{C341DC5D-E946-4A02-AFA6-040052A33FE5}" type="pres">
      <dgm:prSet presAssocID="{28D18A25-ECAF-41CD-A99F-9903187A7969}" presName="vert1" presStyleCnt="0"/>
      <dgm:spPr/>
    </dgm:pt>
    <dgm:pt modelId="{7B2E13AB-C381-444C-BDA8-1829084F6DE2}" type="pres">
      <dgm:prSet presAssocID="{B1DCFF92-B65B-46C5-9E5C-9AD89238D61B}" presName="thickLine" presStyleLbl="alignNode1" presStyleIdx="3" presStyleCnt="7"/>
      <dgm:spPr/>
    </dgm:pt>
    <dgm:pt modelId="{1C6A8CBE-00D1-47D9-B916-38C7EB245E08}" type="pres">
      <dgm:prSet presAssocID="{B1DCFF92-B65B-46C5-9E5C-9AD89238D61B}" presName="horz1" presStyleCnt="0"/>
      <dgm:spPr/>
    </dgm:pt>
    <dgm:pt modelId="{A732AFB5-EBB2-4500-BEF7-E91302AF05F6}" type="pres">
      <dgm:prSet presAssocID="{B1DCFF92-B65B-46C5-9E5C-9AD89238D61B}" presName="tx1" presStyleLbl="revTx" presStyleIdx="3" presStyleCnt="7"/>
      <dgm:spPr/>
    </dgm:pt>
    <dgm:pt modelId="{EB83E5B7-BF78-4B96-9430-ADE57A692763}" type="pres">
      <dgm:prSet presAssocID="{B1DCFF92-B65B-46C5-9E5C-9AD89238D61B}" presName="vert1" presStyleCnt="0"/>
      <dgm:spPr/>
    </dgm:pt>
    <dgm:pt modelId="{9318B9D7-14AF-4673-B329-7CA8ABB82D15}" type="pres">
      <dgm:prSet presAssocID="{A2B96A23-0473-428E-9E67-A8F5AAE4F6BB}" presName="thickLine" presStyleLbl="alignNode1" presStyleIdx="4" presStyleCnt="7"/>
      <dgm:spPr/>
    </dgm:pt>
    <dgm:pt modelId="{0C00F616-07C6-490B-A428-1990A5AB7177}" type="pres">
      <dgm:prSet presAssocID="{A2B96A23-0473-428E-9E67-A8F5AAE4F6BB}" presName="horz1" presStyleCnt="0"/>
      <dgm:spPr/>
    </dgm:pt>
    <dgm:pt modelId="{A64893EB-7CC0-427A-BBAE-C289AB5FEFD9}" type="pres">
      <dgm:prSet presAssocID="{A2B96A23-0473-428E-9E67-A8F5AAE4F6BB}" presName="tx1" presStyleLbl="revTx" presStyleIdx="4" presStyleCnt="7"/>
      <dgm:spPr/>
    </dgm:pt>
    <dgm:pt modelId="{F1F07520-D79F-4CE2-97BD-5B3AB43D3CF7}" type="pres">
      <dgm:prSet presAssocID="{A2B96A23-0473-428E-9E67-A8F5AAE4F6BB}" presName="vert1" presStyleCnt="0"/>
      <dgm:spPr/>
    </dgm:pt>
    <dgm:pt modelId="{87631C9D-2817-4AE6-83A7-52037778E6D5}" type="pres">
      <dgm:prSet presAssocID="{AE84F9A4-7B22-451C-9620-E747B7526D51}" presName="thickLine" presStyleLbl="alignNode1" presStyleIdx="5" presStyleCnt="7"/>
      <dgm:spPr/>
    </dgm:pt>
    <dgm:pt modelId="{C6072DBD-420E-435F-8C96-F7E012852AAD}" type="pres">
      <dgm:prSet presAssocID="{AE84F9A4-7B22-451C-9620-E747B7526D51}" presName="horz1" presStyleCnt="0"/>
      <dgm:spPr/>
    </dgm:pt>
    <dgm:pt modelId="{DEE9DD3F-3C5D-4435-BEB4-59496C607210}" type="pres">
      <dgm:prSet presAssocID="{AE84F9A4-7B22-451C-9620-E747B7526D51}" presName="tx1" presStyleLbl="revTx" presStyleIdx="5" presStyleCnt="7"/>
      <dgm:spPr/>
    </dgm:pt>
    <dgm:pt modelId="{F51EA9EC-34F1-484C-913B-62C251DF9B6F}" type="pres">
      <dgm:prSet presAssocID="{AE84F9A4-7B22-451C-9620-E747B7526D51}" presName="vert1" presStyleCnt="0"/>
      <dgm:spPr/>
    </dgm:pt>
    <dgm:pt modelId="{7D373BD3-6872-4D57-B65B-22AD03E3256A}" type="pres">
      <dgm:prSet presAssocID="{DB54290C-737D-4460-BFB4-BC68CD53557C}" presName="thickLine" presStyleLbl="alignNode1" presStyleIdx="6" presStyleCnt="7"/>
      <dgm:spPr/>
    </dgm:pt>
    <dgm:pt modelId="{A60C4193-9131-41E0-888F-0A9653D72263}" type="pres">
      <dgm:prSet presAssocID="{DB54290C-737D-4460-BFB4-BC68CD53557C}" presName="horz1" presStyleCnt="0"/>
      <dgm:spPr/>
    </dgm:pt>
    <dgm:pt modelId="{A5D60240-6A11-454E-985C-EB9378F1CFF9}" type="pres">
      <dgm:prSet presAssocID="{DB54290C-737D-4460-BFB4-BC68CD53557C}" presName="tx1" presStyleLbl="revTx" presStyleIdx="6" presStyleCnt="7"/>
      <dgm:spPr/>
    </dgm:pt>
    <dgm:pt modelId="{B73C7A43-D5BE-4625-8CAE-64604208588D}" type="pres">
      <dgm:prSet presAssocID="{DB54290C-737D-4460-BFB4-BC68CD53557C}" presName="vert1" presStyleCnt="0"/>
      <dgm:spPr/>
    </dgm:pt>
  </dgm:ptLst>
  <dgm:cxnLst>
    <dgm:cxn modelId="{543F5B08-75A2-4D3A-AB15-68756A542972}" srcId="{87740064-6224-4A99-9712-C90E683E1A66}" destId="{4DAEB1AC-A766-4567-833B-62F1D2939173}" srcOrd="0" destOrd="0" parTransId="{A9B9EEB7-9695-4353-99C2-7A0B07F238D2}" sibTransId="{89B1E0B4-8D6A-430F-982B-7E015C9B1A84}"/>
    <dgm:cxn modelId="{E1C94113-4A25-4D86-9193-7B543FBA30E3}" type="presOf" srcId="{B1DCFF92-B65B-46C5-9E5C-9AD89238D61B}" destId="{A732AFB5-EBB2-4500-BEF7-E91302AF05F6}" srcOrd="0" destOrd="0" presId="urn:microsoft.com/office/officeart/2008/layout/LinedList"/>
    <dgm:cxn modelId="{A1C3F315-75AA-4B34-A6EF-76CD2D12C4FA}" type="presOf" srcId="{87740064-6224-4A99-9712-C90E683E1A66}" destId="{AAD9CFB0-1E30-4222-B92A-5691C09261FB}" srcOrd="0" destOrd="0" presId="urn:microsoft.com/office/officeart/2008/layout/LinedList"/>
    <dgm:cxn modelId="{BF123816-AF44-4F45-86B8-BD69B9B04EFE}" srcId="{87740064-6224-4A99-9712-C90E683E1A66}" destId="{28D18A25-ECAF-41CD-A99F-9903187A7969}" srcOrd="2" destOrd="0" parTransId="{85CB1E62-9E4B-4AA6-9A45-6C45CFBAC7F9}" sibTransId="{09182339-0702-4DA5-A065-43DBB7079F2A}"/>
    <dgm:cxn modelId="{401F6319-9E63-4844-BAF8-A801A5EEE490}" type="presOf" srcId="{DB54290C-737D-4460-BFB4-BC68CD53557C}" destId="{A5D60240-6A11-454E-985C-EB9378F1CFF9}" srcOrd="0" destOrd="0" presId="urn:microsoft.com/office/officeart/2008/layout/LinedList"/>
    <dgm:cxn modelId="{934A645E-99EA-481D-9424-2D28A7C53B13}" type="presOf" srcId="{AE84F9A4-7B22-451C-9620-E747B7526D51}" destId="{DEE9DD3F-3C5D-4435-BEB4-59496C607210}" srcOrd="0" destOrd="0" presId="urn:microsoft.com/office/officeart/2008/layout/LinedList"/>
    <dgm:cxn modelId="{FDAFB849-8F71-4B73-9900-B4C43CC833C5}" srcId="{87740064-6224-4A99-9712-C90E683E1A66}" destId="{A2B96A23-0473-428E-9E67-A8F5AAE4F6BB}" srcOrd="4" destOrd="0" parTransId="{76682E43-D269-4292-997B-6707DC463325}" sibTransId="{57F0E050-6AD6-4CC0-BBFD-843B28A6E9A0}"/>
    <dgm:cxn modelId="{92765677-7541-498F-952A-7DBFEE866AA8}" type="presOf" srcId="{4DAEB1AC-A766-4567-833B-62F1D2939173}" destId="{D8123DB8-2DCA-4B47-9B75-27066CC11298}" srcOrd="0" destOrd="0" presId="urn:microsoft.com/office/officeart/2008/layout/LinedList"/>
    <dgm:cxn modelId="{6EFDC08A-E66C-4A53-BBC9-353A52DEEEFC}" type="presOf" srcId="{28D18A25-ECAF-41CD-A99F-9903187A7969}" destId="{BB43FB41-7CEC-4DBA-B449-9FEAAA773A39}" srcOrd="0" destOrd="0" presId="urn:microsoft.com/office/officeart/2008/layout/LinedList"/>
    <dgm:cxn modelId="{438F75B0-FE2C-4359-B9DD-58315EDA9E85}" srcId="{87740064-6224-4A99-9712-C90E683E1A66}" destId="{B1DCFF92-B65B-46C5-9E5C-9AD89238D61B}" srcOrd="3" destOrd="0" parTransId="{8075B960-2C27-4E64-AB72-2BAC195D312B}" sibTransId="{EE0E7AEC-43DC-473D-9F81-61247FA8FC54}"/>
    <dgm:cxn modelId="{6A6447BA-A268-4D4D-86ED-6E9998DEA22E}" type="presOf" srcId="{A2B96A23-0473-428E-9E67-A8F5AAE4F6BB}" destId="{A64893EB-7CC0-427A-BBAE-C289AB5FEFD9}" srcOrd="0" destOrd="0" presId="urn:microsoft.com/office/officeart/2008/layout/LinedList"/>
    <dgm:cxn modelId="{AE40D1CD-5183-4E9D-AB9C-99408CC4257F}" srcId="{87740064-6224-4A99-9712-C90E683E1A66}" destId="{AE84F9A4-7B22-451C-9620-E747B7526D51}" srcOrd="5" destOrd="0" parTransId="{A999BAF7-8599-4919-9059-99BDA390E4AD}" sibTransId="{D7C07D0D-1D13-427E-A9DC-CC8A8D96AA45}"/>
    <dgm:cxn modelId="{F6920ACF-3A78-4BC9-9BE6-066C6E03F0D8}" type="presOf" srcId="{EE06076E-3C07-4D81-9CFC-BFC94FACB0C5}" destId="{0968AC6A-D170-4A8C-AD93-962FFE1550E3}" srcOrd="0" destOrd="0" presId="urn:microsoft.com/office/officeart/2008/layout/LinedList"/>
    <dgm:cxn modelId="{842B0ED3-0C39-4989-9E12-59B026613425}" srcId="{87740064-6224-4A99-9712-C90E683E1A66}" destId="{DB54290C-737D-4460-BFB4-BC68CD53557C}" srcOrd="6" destOrd="0" parTransId="{9103B443-8E2A-4EE2-B916-43BB1712B63C}" sibTransId="{EC22DD94-A53C-4F98-95EB-5264A3E730EA}"/>
    <dgm:cxn modelId="{F460D3F7-643C-4540-940C-FBE23E740C93}" srcId="{87740064-6224-4A99-9712-C90E683E1A66}" destId="{EE06076E-3C07-4D81-9CFC-BFC94FACB0C5}" srcOrd="1" destOrd="0" parTransId="{C72E97EF-7FD9-40F4-8C9B-74E894463CD4}" sibTransId="{AD821FB6-CCB8-4AB2-BE68-246BE0B675F9}"/>
    <dgm:cxn modelId="{892F1110-4C52-45E9-A959-B5D0BFF4E8F4}" type="presParOf" srcId="{AAD9CFB0-1E30-4222-B92A-5691C09261FB}" destId="{16D7E25E-B1D3-4FB0-A880-EFB2B877E13A}" srcOrd="0" destOrd="0" presId="urn:microsoft.com/office/officeart/2008/layout/LinedList"/>
    <dgm:cxn modelId="{319583CD-10E6-4363-A0D2-6B2A7E7DC2B3}" type="presParOf" srcId="{AAD9CFB0-1E30-4222-B92A-5691C09261FB}" destId="{EE86539B-54CE-4F58-9F7A-EE55766F9D23}" srcOrd="1" destOrd="0" presId="urn:microsoft.com/office/officeart/2008/layout/LinedList"/>
    <dgm:cxn modelId="{27DE335F-2729-4AD1-B3A4-CA16E4FEA66B}" type="presParOf" srcId="{EE86539B-54CE-4F58-9F7A-EE55766F9D23}" destId="{D8123DB8-2DCA-4B47-9B75-27066CC11298}" srcOrd="0" destOrd="0" presId="urn:microsoft.com/office/officeart/2008/layout/LinedList"/>
    <dgm:cxn modelId="{D69E3861-8FD3-4BA5-90C4-EDFB9C97C786}" type="presParOf" srcId="{EE86539B-54CE-4F58-9F7A-EE55766F9D23}" destId="{26584CA9-ADBB-4033-960B-29A9E9CA898F}" srcOrd="1" destOrd="0" presId="urn:microsoft.com/office/officeart/2008/layout/LinedList"/>
    <dgm:cxn modelId="{4C7CDF13-1DD3-4E91-98B4-E3F330454189}" type="presParOf" srcId="{AAD9CFB0-1E30-4222-B92A-5691C09261FB}" destId="{64851EAA-A536-4217-83AE-B79D43FF907A}" srcOrd="2" destOrd="0" presId="urn:microsoft.com/office/officeart/2008/layout/LinedList"/>
    <dgm:cxn modelId="{55F952E4-9F50-40F4-8E49-7B2A789972A5}" type="presParOf" srcId="{AAD9CFB0-1E30-4222-B92A-5691C09261FB}" destId="{C1631C5E-36E3-46FE-A7EA-2259CD0CE1C4}" srcOrd="3" destOrd="0" presId="urn:microsoft.com/office/officeart/2008/layout/LinedList"/>
    <dgm:cxn modelId="{C99DEFDB-15FB-45A5-A405-07B432E3113C}" type="presParOf" srcId="{C1631C5E-36E3-46FE-A7EA-2259CD0CE1C4}" destId="{0968AC6A-D170-4A8C-AD93-962FFE1550E3}" srcOrd="0" destOrd="0" presId="urn:microsoft.com/office/officeart/2008/layout/LinedList"/>
    <dgm:cxn modelId="{5EF624D7-2970-4371-BAA9-980F9D1EF409}" type="presParOf" srcId="{C1631C5E-36E3-46FE-A7EA-2259CD0CE1C4}" destId="{9C9DDF72-3E52-4176-883F-6D925D026EDE}" srcOrd="1" destOrd="0" presId="urn:microsoft.com/office/officeart/2008/layout/LinedList"/>
    <dgm:cxn modelId="{40E0FDE5-C47C-423A-855A-393A5957FE65}" type="presParOf" srcId="{AAD9CFB0-1E30-4222-B92A-5691C09261FB}" destId="{EAB20979-F329-4F38-9D5C-CE223F0A6BBE}" srcOrd="4" destOrd="0" presId="urn:microsoft.com/office/officeart/2008/layout/LinedList"/>
    <dgm:cxn modelId="{ED5A958F-BAF5-43CE-BB65-3B44A17E58DB}" type="presParOf" srcId="{AAD9CFB0-1E30-4222-B92A-5691C09261FB}" destId="{FD896F16-6B89-407E-BE2C-CDB129126DFD}" srcOrd="5" destOrd="0" presId="urn:microsoft.com/office/officeart/2008/layout/LinedList"/>
    <dgm:cxn modelId="{CE5C8DC2-8C66-48E2-9E33-0662D54A5234}" type="presParOf" srcId="{FD896F16-6B89-407E-BE2C-CDB129126DFD}" destId="{BB43FB41-7CEC-4DBA-B449-9FEAAA773A39}" srcOrd="0" destOrd="0" presId="urn:microsoft.com/office/officeart/2008/layout/LinedList"/>
    <dgm:cxn modelId="{E36AA975-D45F-4103-8972-A3C04B01089A}" type="presParOf" srcId="{FD896F16-6B89-407E-BE2C-CDB129126DFD}" destId="{C341DC5D-E946-4A02-AFA6-040052A33FE5}" srcOrd="1" destOrd="0" presId="urn:microsoft.com/office/officeart/2008/layout/LinedList"/>
    <dgm:cxn modelId="{E097BE15-A26A-4EC1-9F41-F470EB1D6439}" type="presParOf" srcId="{AAD9CFB0-1E30-4222-B92A-5691C09261FB}" destId="{7B2E13AB-C381-444C-BDA8-1829084F6DE2}" srcOrd="6" destOrd="0" presId="urn:microsoft.com/office/officeart/2008/layout/LinedList"/>
    <dgm:cxn modelId="{36394262-069A-4F5A-8505-BBB8718BD8EB}" type="presParOf" srcId="{AAD9CFB0-1E30-4222-B92A-5691C09261FB}" destId="{1C6A8CBE-00D1-47D9-B916-38C7EB245E08}" srcOrd="7" destOrd="0" presId="urn:microsoft.com/office/officeart/2008/layout/LinedList"/>
    <dgm:cxn modelId="{CB955B2C-6AF8-4CC7-BDDE-2D54C790CC23}" type="presParOf" srcId="{1C6A8CBE-00D1-47D9-B916-38C7EB245E08}" destId="{A732AFB5-EBB2-4500-BEF7-E91302AF05F6}" srcOrd="0" destOrd="0" presId="urn:microsoft.com/office/officeart/2008/layout/LinedList"/>
    <dgm:cxn modelId="{9A507681-D9CD-4FDB-BDBB-355E9555AE17}" type="presParOf" srcId="{1C6A8CBE-00D1-47D9-B916-38C7EB245E08}" destId="{EB83E5B7-BF78-4B96-9430-ADE57A692763}" srcOrd="1" destOrd="0" presId="urn:microsoft.com/office/officeart/2008/layout/LinedList"/>
    <dgm:cxn modelId="{9F00C712-D42B-4CD8-9AF7-DD7077837120}" type="presParOf" srcId="{AAD9CFB0-1E30-4222-B92A-5691C09261FB}" destId="{9318B9D7-14AF-4673-B329-7CA8ABB82D15}" srcOrd="8" destOrd="0" presId="urn:microsoft.com/office/officeart/2008/layout/LinedList"/>
    <dgm:cxn modelId="{373C87A3-F945-41A3-86BF-A0EE9B61A8EA}" type="presParOf" srcId="{AAD9CFB0-1E30-4222-B92A-5691C09261FB}" destId="{0C00F616-07C6-490B-A428-1990A5AB7177}" srcOrd="9" destOrd="0" presId="urn:microsoft.com/office/officeart/2008/layout/LinedList"/>
    <dgm:cxn modelId="{523BDEDD-612D-460E-8EEF-52D7796AF567}" type="presParOf" srcId="{0C00F616-07C6-490B-A428-1990A5AB7177}" destId="{A64893EB-7CC0-427A-BBAE-C289AB5FEFD9}" srcOrd="0" destOrd="0" presId="urn:microsoft.com/office/officeart/2008/layout/LinedList"/>
    <dgm:cxn modelId="{9471DB5F-68E8-4447-9B5D-A82F21EFE009}" type="presParOf" srcId="{0C00F616-07C6-490B-A428-1990A5AB7177}" destId="{F1F07520-D79F-4CE2-97BD-5B3AB43D3CF7}" srcOrd="1" destOrd="0" presId="urn:microsoft.com/office/officeart/2008/layout/LinedList"/>
    <dgm:cxn modelId="{8A5371D8-E37D-4035-BC08-D56CDBEB25E3}" type="presParOf" srcId="{AAD9CFB0-1E30-4222-B92A-5691C09261FB}" destId="{87631C9D-2817-4AE6-83A7-52037778E6D5}" srcOrd="10" destOrd="0" presId="urn:microsoft.com/office/officeart/2008/layout/LinedList"/>
    <dgm:cxn modelId="{89C32E92-4B80-4F94-9712-3E47E611E891}" type="presParOf" srcId="{AAD9CFB0-1E30-4222-B92A-5691C09261FB}" destId="{C6072DBD-420E-435F-8C96-F7E012852AAD}" srcOrd="11" destOrd="0" presId="urn:microsoft.com/office/officeart/2008/layout/LinedList"/>
    <dgm:cxn modelId="{06E0B126-0F0F-4F07-93A3-D5614BF9557F}" type="presParOf" srcId="{C6072DBD-420E-435F-8C96-F7E012852AAD}" destId="{DEE9DD3F-3C5D-4435-BEB4-59496C607210}" srcOrd="0" destOrd="0" presId="urn:microsoft.com/office/officeart/2008/layout/LinedList"/>
    <dgm:cxn modelId="{922ED723-8057-4107-AA65-0A5B6D848345}" type="presParOf" srcId="{C6072DBD-420E-435F-8C96-F7E012852AAD}" destId="{F51EA9EC-34F1-484C-913B-62C251DF9B6F}" srcOrd="1" destOrd="0" presId="urn:microsoft.com/office/officeart/2008/layout/LinedList"/>
    <dgm:cxn modelId="{48D1F73A-669D-4CB4-80D2-09FE1464A9AC}" type="presParOf" srcId="{AAD9CFB0-1E30-4222-B92A-5691C09261FB}" destId="{7D373BD3-6872-4D57-B65B-22AD03E3256A}" srcOrd="12" destOrd="0" presId="urn:microsoft.com/office/officeart/2008/layout/LinedList"/>
    <dgm:cxn modelId="{54FC6B94-D020-4B71-9B6F-23F3D1FC2EA5}" type="presParOf" srcId="{AAD9CFB0-1E30-4222-B92A-5691C09261FB}" destId="{A60C4193-9131-41E0-888F-0A9653D72263}" srcOrd="13" destOrd="0" presId="urn:microsoft.com/office/officeart/2008/layout/LinedList"/>
    <dgm:cxn modelId="{E33292AD-AE75-41FA-827D-CDB500D49D56}" type="presParOf" srcId="{A60C4193-9131-41E0-888F-0A9653D72263}" destId="{A5D60240-6A11-454E-985C-EB9378F1CFF9}" srcOrd="0" destOrd="0" presId="urn:microsoft.com/office/officeart/2008/layout/LinedList"/>
    <dgm:cxn modelId="{F292EDCC-897A-43D9-9CA9-CBD45B770C61}" type="presParOf" srcId="{A60C4193-9131-41E0-888F-0A9653D72263}" destId="{B73C7A43-D5BE-4625-8CAE-64604208588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EBC034-9908-4F57-923E-5EEDB1E00882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000D069F-E174-48FB-8F58-80E2855946C3}">
      <dgm:prSet custT="1"/>
      <dgm:spPr/>
      <dgm:t>
        <a:bodyPr/>
        <a:lstStyle/>
        <a:p>
          <a:r>
            <a:rPr lang="ru-RU" sz="1800" b="1" i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1. Выявление объекта изучения:</a:t>
          </a:r>
          <a:endParaRPr lang="en-US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7CB5DA-A610-453C-880F-D4D8C359C4D1}" type="parTrans" cxnId="{12F9E4B3-5078-4196-9BAE-2E2A57F071A6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9B51A3-03AB-40DD-9324-A70F35F08E97}" type="sibTrans" cxnId="{12F9E4B3-5078-4196-9BAE-2E2A57F071A6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6F7F5B-E5FD-4706-BF64-5405E54ED2CD}">
      <dgm:prSet custT="1"/>
      <dgm:spPr/>
      <dgm:t>
        <a:bodyPr/>
        <a:lstStyle/>
        <a:p>
          <a:r>
            <a:rPr lang="ru-RU" sz="1800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оценка деятельности педагога с помощью диагностической программы наблюдения;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216B96-A548-482B-91E0-361307D82C63}" type="parTrans" cxnId="{F585FB92-8A53-4BFF-B441-0CCD36238D6B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6DB934-D2B0-4544-802A-FC616C106A32}" type="sibTrans" cxnId="{F585FB92-8A53-4BFF-B441-0CCD36238D6B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CBC7AF-A000-43A7-8932-1655EC8DB560}">
      <dgm:prSet custT="1"/>
      <dgm:spPr/>
      <dgm:t>
        <a:bodyPr/>
        <a:lstStyle/>
        <a:p>
          <a:r>
            <a:rPr lang="ru-RU" sz="1800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педагогов, получающих устойчивые положительные результаты;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832987-BD2C-40E3-8582-7E8D05A96A99}" type="parTrans" cxnId="{BC5629CA-4DA4-4CF1-8C04-24BA8F41583E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C1DC1F-B66B-4A4F-B77F-D527143A6B0D}" type="sibTrans" cxnId="{BC5629CA-4DA4-4CF1-8C04-24BA8F41583E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5FC63F-64F9-478D-B258-20DC64DA101B}">
      <dgm:prSet custT="1"/>
      <dgm:spPr/>
      <dgm:t>
        <a:bodyPr/>
        <a:lstStyle/>
        <a:p>
          <a:r>
            <a:rPr lang="ru-RU" sz="1800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первый сбор информации о деятельности педагога;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546EE6-806A-46FF-9BC0-6DEFF9C8032E}" type="parTrans" cxnId="{9DC04926-1162-4CA0-BAB4-8CE43699EC93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E20877-4D13-434E-9FBA-78695F2F6F22}" type="sibTrans" cxnId="{9DC04926-1162-4CA0-BAB4-8CE43699EC93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01430C-2828-4DDD-A17C-817D0BC60665}">
      <dgm:prSet custT="1"/>
      <dgm:spPr/>
      <dgm:t>
        <a:bodyPr/>
        <a:lstStyle/>
        <a:p>
          <a:r>
            <a:rPr lang="ru-RU" sz="1800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факторов, способствующих получению высоких результатов;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13EACC-F778-4ADE-9A6A-0482374DC219}" type="parTrans" cxnId="{4A2E021D-619D-4091-9D8F-EFF2BCCC7733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21F8DB-B316-48FE-8A4E-83506CF6776A}" type="sibTrans" cxnId="{4A2E021D-619D-4091-9D8F-EFF2BCCC7733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02F4FA-1C9B-427C-9287-3B40621649FD}">
      <dgm:prSet custT="1"/>
      <dgm:spPr/>
      <dgm:t>
        <a:bodyPr/>
        <a:lstStyle/>
        <a:p>
          <a:r>
            <a:rPr lang="ru-RU" sz="1800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объектов изучения.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156DD0-56F0-4F92-A235-B9B14BDEC8C8}" type="parTrans" cxnId="{5DECFBF5-2AE2-45CC-A040-10CB514A6206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B5E7F2-5BD7-42AE-B878-435DCA87AB72}" type="sibTrans" cxnId="{5DECFBF5-2AE2-45CC-A040-10CB514A6206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B134F7-AB5A-479E-9930-1E3B738DBB3A}" type="pres">
      <dgm:prSet presAssocID="{0DEBC034-9908-4F57-923E-5EEDB1E00882}" presName="Name0" presStyleCnt="0">
        <dgm:presLayoutVars>
          <dgm:dir/>
          <dgm:animLvl val="lvl"/>
          <dgm:resizeHandles val="exact"/>
        </dgm:presLayoutVars>
      </dgm:prSet>
      <dgm:spPr/>
    </dgm:pt>
    <dgm:pt modelId="{C16519F7-A800-41CA-ABCE-33EB6949C0CF}" type="pres">
      <dgm:prSet presAssocID="{000D069F-E174-48FB-8F58-80E2855946C3}" presName="linNode" presStyleCnt="0"/>
      <dgm:spPr/>
    </dgm:pt>
    <dgm:pt modelId="{BB9FC988-799B-4F64-824A-D63CBA3B8BF0}" type="pres">
      <dgm:prSet presAssocID="{000D069F-E174-48FB-8F58-80E2855946C3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2BCB7452-025E-41F7-847B-868467F8B77E}" type="pres">
      <dgm:prSet presAssocID="{919B51A3-03AB-40DD-9324-A70F35F08E97}" presName="sp" presStyleCnt="0"/>
      <dgm:spPr/>
    </dgm:pt>
    <dgm:pt modelId="{6A8125CE-92A4-4B0C-8CAF-0C44281E80EB}" type="pres">
      <dgm:prSet presAssocID="{0D6F7F5B-E5FD-4706-BF64-5405E54ED2CD}" presName="linNode" presStyleCnt="0"/>
      <dgm:spPr/>
    </dgm:pt>
    <dgm:pt modelId="{A9A96DC5-EE3A-4D2A-A567-F5326ED02C00}" type="pres">
      <dgm:prSet presAssocID="{0D6F7F5B-E5FD-4706-BF64-5405E54ED2CD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641750A6-D9DE-48CA-B0FF-CF226658BA05}" type="pres">
      <dgm:prSet presAssocID="{866DB934-D2B0-4544-802A-FC616C106A32}" presName="sp" presStyleCnt="0"/>
      <dgm:spPr/>
    </dgm:pt>
    <dgm:pt modelId="{B392856E-84D1-4E75-99C0-AEA42A2185D4}" type="pres">
      <dgm:prSet presAssocID="{BDCBC7AF-A000-43A7-8932-1655EC8DB560}" presName="linNode" presStyleCnt="0"/>
      <dgm:spPr/>
    </dgm:pt>
    <dgm:pt modelId="{D35572C0-E179-4A54-9477-BB15C5AEA667}" type="pres">
      <dgm:prSet presAssocID="{BDCBC7AF-A000-43A7-8932-1655EC8DB560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34E89A53-1DDA-4F2D-A468-7A73BC2E2F69}" type="pres">
      <dgm:prSet presAssocID="{4AC1DC1F-B66B-4A4F-B77F-D527143A6B0D}" presName="sp" presStyleCnt="0"/>
      <dgm:spPr/>
    </dgm:pt>
    <dgm:pt modelId="{C4AC0B09-C1ED-440C-9FE0-81ECA8812550}" type="pres">
      <dgm:prSet presAssocID="{295FC63F-64F9-478D-B258-20DC64DA101B}" presName="linNode" presStyleCnt="0"/>
      <dgm:spPr/>
    </dgm:pt>
    <dgm:pt modelId="{267A36E9-AA31-4691-8894-5E3BCA147BB8}" type="pres">
      <dgm:prSet presAssocID="{295FC63F-64F9-478D-B258-20DC64DA101B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618629CF-AD01-4AE1-B2DF-871EC50CB779}" type="pres">
      <dgm:prSet presAssocID="{BDE20877-4D13-434E-9FBA-78695F2F6F22}" presName="sp" presStyleCnt="0"/>
      <dgm:spPr/>
    </dgm:pt>
    <dgm:pt modelId="{FD8948CC-5944-4E16-A7D1-6EEBC623ED45}" type="pres">
      <dgm:prSet presAssocID="{B401430C-2828-4DDD-A17C-817D0BC60665}" presName="linNode" presStyleCnt="0"/>
      <dgm:spPr/>
    </dgm:pt>
    <dgm:pt modelId="{0C56F9EB-9F51-4F60-A311-61BFBA942186}" type="pres">
      <dgm:prSet presAssocID="{B401430C-2828-4DDD-A17C-817D0BC60665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2D19444F-CBC4-4C60-A011-40AD5664D8C0}" type="pres">
      <dgm:prSet presAssocID="{A021F8DB-B316-48FE-8A4E-83506CF6776A}" presName="sp" presStyleCnt="0"/>
      <dgm:spPr/>
    </dgm:pt>
    <dgm:pt modelId="{A5F7C20E-BBA3-4D07-B53F-BCE8999AA5CA}" type="pres">
      <dgm:prSet presAssocID="{B402F4FA-1C9B-427C-9287-3B40621649FD}" presName="linNode" presStyleCnt="0"/>
      <dgm:spPr/>
    </dgm:pt>
    <dgm:pt modelId="{2EA256F6-73F9-4242-8787-A01C52EBBC0C}" type="pres">
      <dgm:prSet presAssocID="{B402F4FA-1C9B-427C-9287-3B40621649FD}" presName="parentText" presStyleLbl="node1" presStyleIdx="5" presStyleCnt="6">
        <dgm:presLayoutVars>
          <dgm:chMax val="1"/>
          <dgm:bulletEnabled val="1"/>
        </dgm:presLayoutVars>
      </dgm:prSet>
      <dgm:spPr/>
    </dgm:pt>
  </dgm:ptLst>
  <dgm:cxnLst>
    <dgm:cxn modelId="{4A2E021D-619D-4091-9D8F-EFF2BCCC7733}" srcId="{0DEBC034-9908-4F57-923E-5EEDB1E00882}" destId="{B401430C-2828-4DDD-A17C-817D0BC60665}" srcOrd="4" destOrd="0" parTransId="{7213EACC-F778-4ADE-9A6A-0482374DC219}" sibTransId="{A021F8DB-B316-48FE-8A4E-83506CF6776A}"/>
    <dgm:cxn modelId="{9DC04926-1162-4CA0-BAB4-8CE43699EC93}" srcId="{0DEBC034-9908-4F57-923E-5EEDB1E00882}" destId="{295FC63F-64F9-478D-B258-20DC64DA101B}" srcOrd="3" destOrd="0" parTransId="{E7546EE6-806A-46FF-9BC0-6DEFF9C8032E}" sibTransId="{BDE20877-4D13-434E-9FBA-78695F2F6F22}"/>
    <dgm:cxn modelId="{7BB6DF7C-7A63-4636-BA00-59E3547B8BC1}" type="presOf" srcId="{0D6F7F5B-E5FD-4706-BF64-5405E54ED2CD}" destId="{A9A96DC5-EE3A-4D2A-A567-F5326ED02C00}" srcOrd="0" destOrd="0" presId="urn:microsoft.com/office/officeart/2005/8/layout/vList5"/>
    <dgm:cxn modelId="{FE765988-C4DC-4392-9296-846C88BD4798}" type="presOf" srcId="{B402F4FA-1C9B-427C-9287-3B40621649FD}" destId="{2EA256F6-73F9-4242-8787-A01C52EBBC0C}" srcOrd="0" destOrd="0" presId="urn:microsoft.com/office/officeart/2005/8/layout/vList5"/>
    <dgm:cxn modelId="{F585FB92-8A53-4BFF-B441-0CCD36238D6B}" srcId="{0DEBC034-9908-4F57-923E-5EEDB1E00882}" destId="{0D6F7F5B-E5FD-4706-BF64-5405E54ED2CD}" srcOrd="1" destOrd="0" parTransId="{5A216B96-A548-482B-91E0-361307D82C63}" sibTransId="{866DB934-D2B0-4544-802A-FC616C106A32}"/>
    <dgm:cxn modelId="{5BD74293-E332-4CB1-9B3D-DB3A620A0C35}" type="presOf" srcId="{BDCBC7AF-A000-43A7-8932-1655EC8DB560}" destId="{D35572C0-E179-4A54-9477-BB15C5AEA667}" srcOrd="0" destOrd="0" presId="urn:microsoft.com/office/officeart/2005/8/layout/vList5"/>
    <dgm:cxn modelId="{1BD62F94-8683-4939-9CE1-AEF0B8C0268C}" type="presOf" srcId="{000D069F-E174-48FB-8F58-80E2855946C3}" destId="{BB9FC988-799B-4F64-824A-D63CBA3B8BF0}" srcOrd="0" destOrd="0" presId="urn:microsoft.com/office/officeart/2005/8/layout/vList5"/>
    <dgm:cxn modelId="{8678C194-4689-441E-854A-666FA0CE7A2A}" type="presOf" srcId="{0DEBC034-9908-4F57-923E-5EEDB1E00882}" destId="{8FB134F7-AB5A-479E-9930-1E3B738DBB3A}" srcOrd="0" destOrd="0" presId="urn:microsoft.com/office/officeart/2005/8/layout/vList5"/>
    <dgm:cxn modelId="{BE4544A8-1B95-4253-B2B0-8078C45F9A4D}" type="presOf" srcId="{B401430C-2828-4DDD-A17C-817D0BC60665}" destId="{0C56F9EB-9F51-4F60-A311-61BFBA942186}" srcOrd="0" destOrd="0" presId="urn:microsoft.com/office/officeart/2005/8/layout/vList5"/>
    <dgm:cxn modelId="{12F9E4B3-5078-4196-9BAE-2E2A57F071A6}" srcId="{0DEBC034-9908-4F57-923E-5EEDB1E00882}" destId="{000D069F-E174-48FB-8F58-80E2855946C3}" srcOrd="0" destOrd="0" parTransId="{897CB5DA-A610-453C-880F-D4D8C359C4D1}" sibTransId="{919B51A3-03AB-40DD-9324-A70F35F08E97}"/>
    <dgm:cxn modelId="{BC5629CA-4DA4-4CF1-8C04-24BA8F41583E}" srcId="{0DEBC034-9908-4F57-923E-5EEDB1E00882}" destId="{BDCBC7AF-A000-43A7-8932-1655EC8DB560}" srcOrd="2" destOrd="0" parTransId="{82832987-BD2C-40E3-8582-7E8D05A96A99}" sibTransId="{4AC1DC1F-B66B-4A4F-B77F-D527143A6B0D}"/>
    <dgm:cxn modelId="{D7DCB5CC-5312-485C-BEF2-5D98374F249B}" type="presOf" srcId="{295FC63F-64F9-478D-B258-20DC64DA101B}" destId="{267A36E9-AA31-4691-8894-5E3BCA147BB8}" srcOrd="0" destOrd="0" presId="urn:microsoft.com/office/officeart/2005/8/layout/vList5"/>
    <dgm:cxn modelId="{5DECFBF5-2AE2-45CC-A040-10CB514A6206}" srcId="{0DEBC034-9908-4F57-923E-5EEDB1E00882}" destId="{B402F4FA-1C9B-427C-9287-3B40621649FD}" srcOrd="5" destOrd="0" parTransId="{39156DD0-56F0-4F92-A235-B9B14BDEC8C8}" sibTransId="{07B5E7F2-5BD7-42AE-B878-435DCA87AB72}"/>
    <dgm:cxn modelId="{5F4F668C-EADB-4660-81EA-AF6DA30A4638}" type="presParOf" srcId="{8FB134F7-AB5A-479E-9930-1E3B738DBB3A}" destId="{C16519F7-A800-41CA-ABCE-33EB6949C0CF}" srcOrd="0" destOrd="0" presId="urn:microsoft.com/office/officeart/2005/8/layout/vList5"/>
    <dgm:cxn modelId="{0280A151-0D35-491F-9F3E-609E4782C858}" type="presParOf" srcId="{C16519F7-A800-41CA-ABCE-33EB6949C0CF}" destId="{BB9FC988-799B-4F64-824A-D63CBA3B8BF0}" srcOrd="0" destOrd="0" presId="urn:microsoft.com/office/officeart/2005/8/layout/vList5"/>
    <dgm:cxn modelId="{30676F2E-8D94-4D53-A94B-2820E5583733}" type="presParOf" srcId="{8FB134F7-AB5A-479E-9930-1E3B738DBB3A}" destId="{2BCB7452-025E-41F7-847B-868467F8B77E}" srcOrd="1" destOrd="0" presId="urn:microsoft.com/office/officeart/2005/8/layout/vList5"/>
    <dgm:cxn modelId="{12179B84-DB07-4C78-B0D3-8EC912A4F18A}" type="presParOf" srcId="{8FB134F7-AB5A-479E-9930-1E3B738DBB3A}" destId="{6A8125CE-92A4-4B0C-8CAF-0C44281E80EB}" srcOrd="2" destOrd="0" presId="urn:microsoft.com/office/officeart/2005/8/layout/vList5"/>
    <dgm:cxn modelId="{D2AD6D05-9DBD-483E-8001-73C9C32D6B1F}" type="presParOf" srcId="{6A8125CE-92A4-4B0C-8CAF-0C44281E80EB}" destId="{A9A96DC5-EE3A-4D2A-A567-F5326ED02C00}" srcOrd="0" destOrd="0" presId="urn:microsoft.com/office/officeart/2005/8/layout/vList5"/>
    <dgm:cxn modelId="{6910E121-38CE-41F8-9EFD-AE029252786D}" type="presParOf" srcId="{8FB134F7-AB5A-479E-9930-1E3B738DBB3A}" destId="{641750A6-D9DE-48CA-B0FF-CF226658BA05}" srcOrd="3" destOrd="0" presId="urn:microsoft.com/office/officeart/2005/8/layout/vList5"/>
    <dgm:cxn modelId="{ABA285C6-F1D9-441B-901E-11CEDFB38F03}" type="presParOf" srcId="{8FB134F7-AB5A-479E-9930-1E3B738DBB3A}" destId="{B392856E-84D1-4E75-99C0-AEA42A2185D4}" srcOrd="4" destOrd="0" presId="urn:microsoft.com/office/officeart/2005/8/layout/vList5"/>
    <dgm:cxn modelId="{CADE6703-C8A7-4E72-A604-113A1BC8E25B}" type="presParOf" srcId="{B392856E-84D1-4E75-99C0-AEA42A2185D4}" destId="{D35572C0-E179-4A54-9477-BB15C5AEA667}" srcOrd="0" destOrd="0" presId="urn:microsoft.com/office/officeart/2005/8/layout/vList5"/>
    <dgm:cxn modelId="{4CF4CE02-8436-47FF-B897-2239029CE9AD}" type="presParOf" srcId="{8FB134F7-AB5A-479E-9930-1E3B738DBB3A}" destId="{34E89A53-1DDA-4F2D-A468-7A73BC2E2F69}" srcOrd="5" destOrd="0" presId="urn:microsoft.com/office/officeart/2005/8/layout/vList5"/>
    <dgm:cxn modelId="{FE142AA4-0DD7-4C98-8446-F6B53CE9AD61}" type="presParOf" srcId="{8FB134F7-AB5A-479E-9930-1E3B738DBB3A}" destId="{C4AC0B09-C1ED-440C-9FE0-81ECA8812550}" srcOrd="6" destOrd="0" presId="urn:microsoft.com/office/officeart/2005/8/layout/vList5"/>
    <dgm:cxn modelId="{D5DAA2DB-196A-41B2-89C9-585B9B2C873E}" type="presParOf" srcId="{C4AC0B09-C1ED-440C-9FE0-81ECA8812550}" destId="{267A36E9-AA31-4691-8894-5E3BCA147BB8}" srcOrd="0" destOrd="0" presId="urn:microsoft.com/office/officeart/2005/8/layout/vList5"/>
    <dgm:cxn modelId="{04213727-EE4A-4C2E-8C48-2B4FEE0BBB0C}" type="presParOf" srcId="{8FB134F7-AB5A-479E-9930-1E3B738DBB3A}" destId="{618629CF-AD01-4AE1-B2DF-871EC50CB779}" srcOrd="7" destOrd="0" presId="urn:microsoft.com/office/officeart/2005/8/layout/vList5"/>
    <dgm:cxn modelId="{66D33F93-F4D7-4E7B-A178-43BE7F15CD57}" type="presParOf" srcId="{8FB134F7-AB5A-479E-9930-1E3B738DBB3A}" destId="{FD8948CC-5944-4E16-A7D1-6EEBC623ED45}" srcOrd="8" destOrd="0" presId="urn:microsoft.com/office/officeart/2005/8/layout/vList5"/>
    <dgm:cxn modelId="{9FAA7B85-586B-46E4-AE2D-98588D75753C}" type="presParOf" srcId="{FD8948CC-5944-4E16-A7D1-6EEBC623ED45}" destId="{0C56F9EB-9F51-4F60-A311-61BFBA942186}" srcOrd="0" destOrd="0" presId="urn:microsoft.com/office/officeart/2005/8/layout/vList5"/>
    <dgm:cxn modelId="{375BCA02-6175-4069-84A7-65FBE9081FE5}" type="presParOf" srcId="{8FB134F7-AB5A-479E-9930-1E3B738DBB3A}" destId="{2D19444F-CBC4-4C60-A011-40AD5664D8C0}" srcOrd="9" destOrd="0" presId="urn:microsoft.com/office/officeart/2005/8/layout/vList5"/>
    <dgm:cxn modelId="{13F0751D-6646-4AAB-984D-6EB16A30F20E}" type="presParOf" srcId="{8FB134F7-AB5A-479E-9930-1E3B738DBB3A}" destId="{A5F7C20E-BBA3-4D07-B53F-BCE8999AA5CA}" srcOrd="10" destOrd="0" presId="urn:microsoft.com/office/officeart/2005/8/layout/vList5"/>
    <dgm:cxn modelId="{BF4A8E19-152F-42B5-A5DB-7B0CD5BFF1BA}" type="presParOf" srcId="{A5F7C20E-BBA3-4D07-B53F-BCE8999AA5CA}" destId="{2EA256F6-73F9-4242-8787-A01C52EBBC0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30DC06-A061-4E16-B716-5D719AB46BD1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5F904CC-D97D-404B-AA25-E1F1802A68EF}">
      <dgm:prSet custT="1"/>
      <dgm:spPr/>
      <dgm:t>
        <a:bodyPr/>
        <a:lstStyle/>
        <a:p>
          <a:r>
            <a: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2. Постановка цели изучения:</a:t>
          </a:r>
          <a:endParaRPr lang="en-US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845607-88FD-403B-856A-EE04E3E315C3}" type="parTrans" cxnId="{004F8FC1-DEFC-4E0D-A030-D126D6EF9CC9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1BF468-E6EC-4606-889C-0FFA3D010913}" type="sibTrans" cxnId="{004F8FC1-DEFC-4E0D-A030-D126D6EF9CC9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5E1F0F-DD6E-4304-84D0-A080B1FC1D44}">
      <dgm:prSet custT="1"/>
      <dgm:spPr/>
      <dgm:t>
        <a:bodyPr/>
        <a:lstStyle/>
        <a:p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существенного противоречия, на разрешение которого направлен творческий педагога;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1EDA9F-7142-4A33-94EE-B07BD132F613}" type="parTrans" cxnId="{BBF7924D-87BC-40BF-A33C-B4C090FC5F92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085667-B61E-4AB3-B261-DF01B09FEF4C}" type="sibTrans" cxnId="{BBF7924D-87BC-40BF-A33C-B4C090FC5F92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24AE80-2342-488C-BBDA-A35D41412A5E}">
      <dgm:prSet custT="1"/>
      <dgm:spPr/>
      <dgm:t>
        <a:bodyPr/>
        <a:lstStyle/>
        <a:p>
          <a:r>
            <a:rPr lang="ru-RU" sz="1800" b="0" i="0">
              <a:latin typeface="Times New Roman" panose="02020603050405020304" pitchFamily="18" charset="0"/>
              <a:cs typeface="Times New Roman" panose="02020603050405020304" pitchFamily="18" charset="0"/>
            </a:rPr>
            <a:t>формулировка проблемы;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F39960-A318-4A31-B209-C6F89C6D6311}" type="parTrans" cxnId="{5FED0380-CF37-4B94-B562-4FFD0DD321EF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08B140-F3BD-439A-90A2-C676C80AC02E}" type="sibTrans" cxnId="{5FED0380-CF37-4B94-B562-4FFD0DD321EF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D137C1-63ED-40B6-A3FD-822BDDD74B9E}">
      <dgm:prSet custT="1"/>
      <dgm:spPr/>
      <dgm:t>
        <a:bodyPr/>
        <a:lstStyle/>
        <a:p>
          <a:r>
            <a:rPr lang="ru-RU" sz="1800" b="0" i="0">
              <a:latin typeface="Times New Roman" panose="02020603050405020304" pitchFamily="18" charset="0"/>
              <a:cs typeface="Times New Roman" panose="02020603050405020304" pitchFamily="18" charset="0"/>
            </a:rPr>
            <a:t>теоретическое обоснование опыта;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7CFD73-1C65-42ED-A5D2-04F0473E8FDB}" type="parTrans" cxnId="{1C95BFE1-7F29-4C92-B138-8DFBDB39C141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56DA42-6783-4202-AA9A-B13AF2427384}" type="sibTrans" cxnId="{1C95BFE1-7F29-4C92-B138-8DFBDB39C141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A61B7-C511-44D4-908C-1F471134B2B7}">
      <dgm:prSet custT="1"/>
      <dgm:spPr/>
      <dgm:t>
        <a:bodyPr/>
        <a:lstStyle/>
        <a:p>
          <a:r>
            <a:rPr lang="ru-RU" sz="1800" b="0" i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гипотезы о сущности и основных идеях опыта;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C9EF87-77DA-4618-8D91-37BFF389E773}" type="parTrans" cxnId="{6E782C27-BF38-4962-8BFD-A6E0984A106E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596C75-DA86-4142-AF25-86527D65A43F}" type="sibTrans" cxnId="{6E782C27-BF38-4962-8BFD-A6E0984A106E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9B2452-0A88-46DB-BCA4-2C2A1A4190F4}">
      <dgm:prSet custT="1"/>
      <dgm:spPr/>
      <dgm:t>
        <a:bodyPr/>
        <a:lstStyle/>
        <a:p>
          <a:r>
            <a:rPr lang="ru-RU" sz="1800" b="0" i="0">
              <a:latin typeface="Times New Roman" panose="02020603050405020304" pitchFamily="18" charset="0"/>
              <a:cs typeface="Times New Roman" panose="02020603050405020304" pitchFamily="18" charset="0"/>
            </a:rPr>
            <a:t>формулировка цели изучения.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C8A319-9B37-48DF-A3DE-7C3436CA203A}" type="parTrans" cxnId="{AD98EFBE-0D2D-4A80-BA74-70526224B610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06BF88-C4AC-4E5E-B8CD-D7DC5AF0335C}" type="sibTrans" cxnId="{AD98EFBE-0D2D-4A80-BA74-70526224B610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ECFB7F-51A4-480A-8C83-14089703602C}" type="pres">
      <dgm:prSet presAssocID="{DA30DC06-A061-4E16-B716-5D719AB46BD1}" presName="Name0" presStyleCnt="0">
        <dgm:presLayoutVars>
          <dgm:dir/>
          <dgm:animLvl val="lvl"/>
          <dgm:resizeHandles val="exact"/>
        </dgm:presLayoutVars>
      </dgm:prSet>
      <dgm:spPr/>
    </dgm:pt>
    <dgm:pt modelId="{1E1A65FF-DF7D-47F3-B435-26A4FCC3801B}" type="pres">
      <dgm:prSet presAssocID="{05F904CC-D97D-404B-AA25-E1F1802A68EF}" presName="linNode" presStyleCnt="0"/>
      <dgm:spPr/>
    </dgm:pt>
    <dgm:pt modelId="{7DD5439C-2FC7-4FDA-83AE-51C147C4AA25}" type="pres">
      <dgm:prSet presAssocID="{05F904CC-D97D-404B-AA25-E1F1802A68EF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065B5D42-A06C-4829-8365-65F0136077EF}" type="pres">
      <dgm:prSet presAssocID="{5D1BF468-E6EC-4606-889C-0FFA3D010913}" presName="sp" presStyleCnt="0"/>
      <dgm:spPr/>
    </dgm:pt>
    <dgm:pt modelId="{F68D99C1-2056-4F65-A39A-AAEFEAC5D2D8}" type="pres">
      <dgm:prSet presAssocID="{295E1F0F-DD6E-4304-84D0-A080B1FC1D44}" presName="linNode" presStyleCnt="0"/>
      <dgm:spPr/>
    </dgm:pt>
    <dgm:pt modelId="{76E7C0C2-52A6-41E9-B2C9-877F188DA35B}" type="pres">
      <dgm:prSet presAssocID="{295E1F0F-DD6E-4304-84D0-A080B1FC1D44}" presName="parentText" presStyleLbl="node1" presStyleIdx="1" presStyleCnt="6" custScaleY="123802">
        <dgm:presLayoutVars>
          <dgm:chMax val="1"/>
          <dgm:bulletEnabled val="1"/>
        </dgm:presLayoutVars>
      </dgm:prSet>
      <dgm:spPr/>
    </dgm:pt>
    <dgm:pt modelId="{E044A042-3230-43A5-B4AA-0A8F57FF7349}" type="pres">
      <dgm:prSet presAssocID="{EF085667-B61E-4AB3-B261-DF01B09FEF4C}" presName="sp" presStyleCnt="0"/>
      <dgm:spPr/>
    </dgm:pt>
    <dgm:pt modelId="{18BED99E-2868-45CD-9CF7-81F53A5D5836}" type="pres">
      <dgm:prSet presAssocID="{D724AE80-2342-488C-BBDA-A35D41412A5E}" presName="linNode" presStyleCnt="0"/>
      <dgm:spPr/>
    </dgm:pt>
    <dgm:pt modelId="{CCB4930D-63F0-4144-8F90-5EA5A9057AF0}" type="pres">
      <dgm:prSet presAssocID="{D724AE80-2342-488C-BBDA-A35D41412A5E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FCB748CC-7760-4782-805E-B70173AC3799}" type="pres">
      <dgm:prSet presAssocID="{0808B140-F3BD-439A-90A2-C676C80AC02E}" presName="sp" presStyleCnt="0"/>
      <dgm:spPr/>
    </dgm:pt>
    <dgm:pt modelId="{81EB04D3-E7D9-41BD-981F-DB15CA079BDE}" type="pres">
      <dgm:prSet presAssocID="{C6D137C1-63ED-40B6-A3FD-822BDDD74B9E}" presName="linNode" presStyleCnt="0"/>
      <dgm:spPr/>
    </dgm:pt>
    <dgm:pt modelId="{639016CE-7A7B-4949-9F20-E64528E6B055}" type="pres">
      <dgm:prSet presAssocID="{C6D137C1-63ED-40B6-A3FD-822BDDD74B9E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56121FBF-CEA4-4712-8035-DFFD22F90976}" type="pres">
      <dgm:prSet presAssocID="{4356DA42-6783-4202-AA9A-B13AF2427384}" presName="sp" presStyleCnt="0"/>
      <dgm:spPr/>
    </dgm:pt>
    <dgm:pt modelId="{018DDB73-FEF4-4263-BB5B-71A1A305BE85}" type="pres">
      <dgm:prSet presAssocID="{454A61B7-C511-44D4-908C-1F471134B2B7}" presName="linNode" presStyleCnt="0"/>
      <dgm:spPr/>
    </dgm:pt>
    <dgm:pt modelId="{2C4BAEDA-5227-4656-AA38-614A466A685C}" type="pres">
      <dgm:prSet presAssocID="{454A61B7-C511-44D4-908C-1F471134B2B7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53473FD2-6B32-4D77-9FB5-79CEB3F3C6E5}" type="pres">
      <dgm:prSet presAssocID="{DE596C75-DA86-4142-AF25-86527D65A43F}" presName="sp" presStyleCnt="0"/>
      <dgm:spPr/>
    </dgm:pt>
    <dgm:pt modelId="{AB4E4200-E76F-45E7-893B-7598542D8CBA}" type="pres">
      <dgm:prSet presAssocID="{C89B2452-0A88-46DB-BCA4-2C2A1A4190F4}" presName="linNode" presStyleCnt="0"/>
      <dgm:spPr/>
    </dgm:pt>
    <dgm:pt modelId="{18AA1441-1A61-4F52-9DEF-C603E3766731}" type="pres">
      <dgm:prSet presAssocID="{C89B2452-0A88-46DB-BCA4-2C2A1A4190F4}" presName="parentText" presStyleLbl="node1" presStyleIdx="5" presStyleCnt="6">
        <dgm:presLayoutVars>
          <dgm:chMax val="1"/>
          <dgm:bulletEnabled val="1"/>
        </dgm:presLayoutVars>
      </dgm:prSet>
      <dgm:spPr/>
    </dgm:pt>
  </dgm:ptLst>
  <dgm:cxnLst>
    <dgm:cxn modelId="{F4ED2527-E2AF-420D-B1E2-7AE847E6E6E7}" type="presOf" srcId="{05F904CC-D97D-404B-AA25-E1F1802A68EF}" destId="{7DD5439C-2FC7-4FDA-83AE-51C147C4AA25}" srcOrd="0" destOrd="0" presId="urn:microsoft.com/office/officeart/2005/8/layout/vList5"/>
    <dgm:cxn modelId="{6E782C27-BF38-4962-8BFD-A6E0984A106E}" srcId="{DA30DC06-A061-4E16-B716-5D719AB46BD1}" destId="{454A61B7-C511-44D4-908C-1F471134B2B7}" srcOrd="4" destOrd="0" parTransId="{52C9EF87-77DA-4618-8D91-37BFF389E773}" sibTransId="{DE596C75-DA86-4142-AF25-86527D65A43F}"/>
    <dgm:cxn modelId="{4347FD37-57C0-4FDF-AF7B-6F9988C0110A}" type="presOf" srcId="{C89B2452-0A88-46DB-BCA4-2C2A1A4190F4}" destId="{18AA1441-1A61-4F52-9DEF-C603E3766731}" srcOrd="0" destOrd="0" presId="urn:microsoft.com/office/officeart/2005/8/layout/vList5"/>
    <dgm:cxn modelId="{84B58E42-008F-402C-AAA1-AF82D27A0D20}" type="presOf" srcId="{295E1F0F-DD6E-4304-84D0-A080B1FC1D44}" destId="{76E7C0C2-52A6-41E9-B2C9-877F188DA35B}" srcOrd="0" destOrd="0" presId="urn:microsoft.com/office/officeart/2005/8/layout/vList5"/>
    <dgm:cxn modelId="{2D83DD43-52E2-43B0-8795-CB7F099FEA62}" type="presOf" srcId="{DA30DC06-A061-4E16-B716-5D719AB46BD1}" destId="{6EECFB7F-51A4-480A-8C83-14089703602C}" srcOrd="0" destOrd="0" presId="urn:microsoft.com/office/officeart/2005/8/layout/vList5"/>
    <dgm:cxn modelId="{BBF7924D-87BC-40BF-A33C-B4C090FC5F92}" srcId="{DA30DC06-A061-4E16-B716-5D719AB46BD1}" destId="{295E1F0F-DD6E-4304-84D0-A080B1FC1D44}" srcOrd="1" destOrd="0" parTransId="{4D1EDA9F-7142-4A33-94EE-B07BD132F613}" sibTransId="{EF085667-B61E-4AB3-B261-DF01B09FEF4C}"/>
    <dgm:cxn modelId="{5FED0380-CF37-4B94-B562-4FFD0DD321EF}" srcId="{DA30DC06-A061-4E16-B716-5D719AB46BD1}" destId="{D724AE80-2342-488C-BBDA-A35D41412A5E}" srcOrd="2" destOrd="0" parTransId="{8BF39960-A318-4A31-B209-C6F89C6D6311}" sibTransId="{0808B140-F3BD-439A-90A2-C676C80AC02E}"/>
    <dgm:cxn modelId="{69AB4D8F-0DF4-4CAE-838F-7A4BB876B180}" type="presOf" srcId="{D724AE80-2342-488C-BBDA-A35D41412A5E}" destId="{CCB4930D-63F0-4144-8F90-5EA5A9057AF0}" srcOrd="0" destOrd="0" presId="urn:microsoft.com/office/officeart/2005/8/layout/vList5"/>
    <dgm:cxn modelId="{D6695AB4-E398-444F-ADDB-C77D044DD4C5}" type="presOf" srcId="{C6D137C1-63ED-40B6-A3FD-822BDDD74B9E}" destId="{639016CE-7A7B-4949-9F20-E64528E6B055}" srcOrd="0" destOrd="0" presId="urn:microsoft.com/office/officeart/2005/8/layout/vList5"/>
    <dgm:cxn modelId="{AD98EFBE-0D2D-4A80-BA74-70526224B610}" srcId="{DA30DC06-A061-4E16-B716-5D719AB46BD1}" destId="{C89B2452-0A88-46DB-BCA4-2C2A1A4190F4}" srcOrd="5" destOrd="0" parTransId="{BCC8A319-9B37-48DF-A3DE-7C3436CA203A}" sibTransId="{6606BF88-C4AC-4E5E-B8CD-D7DC5AF0335C}"/>
    <dgm:cxn modelId="{004F8FC1-DEFC-4E0D-A030-D126D6EF9CC9}" srcId="{DA30DC06-A061-4E16-B716-5D719AB46BD1}" destId="{05F904CC-D97D-404B-AA25-E1F1802A68EF}" srcOrd="0" destOrd="0" parTransId="{B4845607-88FD-403B-856A-EE04E3E315C3}" sibTransId="{5D1BF468-E6EC-4606-889C-0FFA3D010913}"/>
    <dgm:cxn modelId="{1C95BFE1-7F29-4C92-B138-8DFBDB39C141}" srcId="{DA30DC06-A061-4E16-B716-5D719AB46BD1}" destId="{C6D137C1-63ED-40B6-A3FD-822BDDD74B9E}" srcOrd="3" destOrd="0" parTransId="{7B7CFD73-1C65-42ED-A5D2-04F0473E8FDB}" sibTransId="{4356DA42-6783-4202-AA9A-B13AF2427384}"/>
    <dgm:cxn modelId="{6FC6ECF1-EEDD-4DF5-B725-B441F29226F2}" type="presOf" srcId="{454A61B7-C511-44D4-908C-1F471134B2B7}" destId="{2C4BAEDA-5227-4656-AA38-614A466A685C}" srcOrd="0" destOrd="0" presId="urn:microsoft.com/office/officeart/2005/8/layout/vList5"/>
    <dgm:cxn modelId="{497CCC4A-56A6-47D9-98CA-7D68F764C859}" type="presParOf" srcId="{6EECFB7F-51A4-480A-8C83-14089703602C}" destId="{1E1A65FF-DF7D-47F3-B435-26A4FCC3801B}" srcOrd="0" destOrd="0" presId="urn:microsoft.com/office/officeart/2005/8/layout/vList5"/>
    <dgm:cxn modelId="{5DAB6E39-6CB0-400A-AA3A-749E43D246E1}" type="presParOf" srcId="{1E1A65FF-DF7D-47F3-B435-26A4FCC3801B}" destId="{7DD5439C-2FC7-4FDA-83AE-51C147C4AA25}" srcOrd="0" destOrd="0" presId="urn:microsoft.com/office/officeart/2005/8/layout/vList5"/>
    <dgm:cxn modelId="{70FC43F5-B5AA-481E-82CF-317AF08546F5}" type="presParOf" srcId="{6EECFB7F-51A4-480A-8C83-14089703602C}" destId="{065B5D42-A06C-4829-8365-65F0136077EF}" srcOrd="1" destOrd="0" presId="urn:microsoft.com/office/officeart/2005/8/layout/vList5"/>
    <dgm:cxn modelId="{371C7725-D7D4-48DB-821E-EAFA56A1EC18}" type="presParOf" srcId="{6EECFB7F-51A4-480A-8C83-14089703602C}" destId="{F68D99C1-2056-4F65-A39A-AAEFEAC5D2D8}" srcOrd="2" destOrd="0" presId="urn:microsoft.com/office/officeart/2005/8/layout/vList5"/>
    <dgm:cxn modelId="{DFF67A1A-F9CA-4DC5-8C3C-47A24CE95626}" type="presParOf" srcId="{F68D99C1-2056-4F65-A39A-AAEFEAC5D2D8}" destId="{76E7C0C2-52A6-41E9-B2C9-877F188DA35B}" srcOrd="0" destOrd="0" presId="urn:microsoft.com/office/officeart/2005/8/layout/vList5"/>
    <dgm:cxn modelId="{768C3634-A003-40FE-93B9-5EBE584F3124}" type="presParOf" srcId="{6EECFB7F-51A4-480A-8C83-14089703602C}" destId="{E044A042-3230-43A5-B4AA-0A8F57FF7349}" srcOrd="3" destOrd="0" presId="urn:microsoft.com/office/officeart/2005/8/layout/vList5"/>
    <dgm:cxn modelId="{270C14C7-9D86-4309-B328-0596CA3C29D3}" type="presParOf" srcId="{6EECFB7F-51A4-480A-8C83-14089703602C}" destId="{18BED99E-2868-45CD-9CF7-81F53A5D5836}" srcOrd="4" destOrd="0" presId="urn:microsoft.com/office/officeart/2005/8/layout/vList5"/>
    <dgm:cxn modelId="{51DF3396-28A4-4104-994F-869F19E39C80}" type="presParOf" srcId="{18BED99E-2868-45CD-9CF7-81F53A5D5836}" destId="{CCB4930D-63F0-4144-8F90-5EA5A9057AF0}" srcOrd="0" destOrd="0" presId="urn:microsoft.com/office/officeart/2005/8/layout/vList5"/>
    <dgm:cxn modelId="{83482E5B-6E66-454F-BD29-3A13E1B10FB6}" type="presParOf" srcId="{6EECFB7F-51A4-480A-8C83-14089703602C}" destId="{FCB748CC-7760-4782-805E-B70173AC3799}" srcOrd="5" destOrd="0" presId="urn:microsoft.com/office/officeart/2005/8/layout/vList5"/>
    <dgm:cxn modelId="{124AC1A0-716F-4CA7-AC77-7CB2FA8C2403}" type="presParOf" srcId="{6EECFB7F-51A4-480A-8C83-14089703602C}" destId="{81EB04D3-E7D9-41BD-981F-DB15CA079BDE}" srcOrd="6" destOrd="0" presId="urn:microsoft.com/office/officeart/2005/8/layout/vList5"/>
    <dgm:cxn modelId="{85075F9A-015F-4D1F-9ADF-4FFA0EF6EB81}" type="presParOf" srcId="{81EB04D3-E7D9-41BD-981F-DB15CA079BDE}" destId="{639016CE-7A7B-4949-9F20-E64528E6B055}" srcOrd="0" destOrd="0" presId="urn:microsoft.com/office/officeart/2005/8/layout/vList5"/>
    <dgm:cxn modelId="{69B685A8-DED0-4C04-80E0-2B77378624FB}" type="presParOf" srcId="{6EECFB7F-51A4-480A-8C83-14089703602C}" destId="{56121FBF-CEA4-4712-8035-DFFD22F90976}" srcOrd="7" destOrd="0" presId="urn:microsoft.com/office/officeart/2005/8/layout/vList5"/>
    <dgm:cxn modelId="{507A9C65-03A3-456D-AC54-5CE801A9165A}" type="presParOf" srcId="{6EECFB7F-51A4-480A-8C83-14089703602C}" destId="{018DDB73-FEF4-4263-BB5B-71A1A305BE85}" srcOrd="8" destOrd="0" presId="urn:microsoft.com/office/officeart/2005/8/layout/vList5"/>
    <dgm:cxn modelId="{6C879D75-37D7-4B80-BAD2-919208948667}" type="presParOf" srcId="{018DDB73-FEF4-4263-BB5B-71A1A305BE85}" destId="{2C4BAEDA-5227-4656-AA38-614A466A685C}" srcOrd="0" destOrd="0" presId="urn:microsoft.com/office/officeart/2005/8/layout/vList5"/>
    <dgm:cxn modelId="{4944E5C6-52B6-460C-BB3F-9A6C19EBA644}" type="presParOf" srcId="{6EECFB7F-51A4-480A-8C83-14089703602C}" destId="{53473FD2-6B32-4D77-9FB5-79CEB3F3C6E5}" srcOrd="9" destOrd="0" presId="urn:microsoft.com/office/officeart/2005/8/layout/vList5"/>
    <dgm:cxn modelId="{3FF1AB22-DEBB-48CD-8BC6-49FD27A53ADF}" type="presParOf" srcId="{6EECFB7F-51A4-480A-8C83-14089703602C}" destId="{AB4E4200-E76F-45E7-893B-7598542D8CBA}" srcOrd="10" destOrd="0" presId="urn:microsoft.com/office/officeart/2005/8/layout/vList5"/>
    <dgm:cxn modelId="{9A0F61EB-0117-4965-91D8-04F72FA61838}" type="presParOf" srcId="{AB4E4200-E76F-45E7-893B-7598542D8CBA}" destId="{18AA1441-1A61-4F52-9DEF-C603E376673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772B1F-2BC3-4A05-BB88-8385518E3A8E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8BB3037D-2E23-4672-AB31-3A225A9037C1}">
      <dgm:prSet custT="1"/>
      <dgm:spPr/>
      <dgm:t>
        <a:bodyPr/>
        <a:lstStyle/>
        <a:p>
          <a:r>
            <a: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3. Сбор информации об изучаемом опыте:</a:t>
          </a:r>
          <a:endParaRPr lang="en-US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4DE76C-E00F-4049-9663-7B4602AAC2BD}" type="parTrans" cxnId="{48517834-7E78-49F7-BBC3-8E59F5E2F5A1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02A403-3925-4405-8E00-2E088C24043A}" type="sibTrans" cxnId="{48517834-7E78-49F7-BBC3-8E59F5E2F5A1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7696DD-B624-4CB6-99E5-7DB38D1E6CE1}">
      <dgm:prSet custT="1"/>
      <dgm:spPr/>
      <dgm:t>
        <a:bodyPr/>
        <a:lstStyle/>
        <a:p>
          <a:r>
            <a:rPr lang="ru-RU" sz="1800" b="0" i="0">
              <a:latin typeface="Times New Roman" panose="02020603050405020304" pitchFamily="18" charset="0"/>
              <a:cs typeface="Times New Roman" panose="02020603050405020304" pitchFamily="18" charset="0"/>
            </a:rPr>
            <a:t>отбор методов сбора и обработки информации;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519C8A-6B69-4536-BC6F-521A0A27BD3C}" type="parTrans" cxnId="{74CBF44F-2860-4BDA-A4D6-00B902C03DA7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18830C-7C47-4BC3-80D9-81CFFA81B29D}" type="sibTrans" cxnId="{74CBF44F-2860-4BDA-A4D6-00B902C03DA7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F9353A-7584-45F5-8776-4CC57B0AAA28}">
      <dgm:prSet custT="1"/>
      <dgm:spPr/>
      <dgm:t>
        <a:bodyPr/>
        <a:lstStyle/>
        <a:p>
          <a:r>
            <a:rPr lang="ru-RU" sz="1800" b="0" i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программы наблюдения за деятельностью педагога и детей на занятиях и в повседневной жизни по изученной проблеме;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FF2309-A426-4809-A970-B4B867646E18}" type="parTrans" cxnId="{F118EFC4-B366-4B88-A7CE-D2A1F66946BF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08FDD7-462A-4C0D-A1C0-8DC605F82DDA}" type="sibTrans" cxnId="{F118EFC4-B366-4B88-A7CE-D2A1F66946BF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9C6E16-5F61-4890-9243-F700CE284278}">
      <dgm:prSet custT="1"/>
      <dgm:spPr/>
      <dgm:t>
        <a:bodyPr/>
        <a:lstStyle/>
        <a:p>
          <a:r>
            <a:rPr lang="ru-RU" sz="1800" b="0" i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методов сбора информации об опыте.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B93376-0CB2-4587-BFA3-81F9FEF94717}" type="parTrans" cxnId="{C29716A1-7127-43C8-A78B-9DDA3E27398A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872B99-B2D8-4DF8-85D4-C720F2A736A0}" type="sibTrans" cxnId="{C29716A1-7127-43C8-A78B-9DDA3E27398A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65C6ED-45F5-4A6B-B02A-DBE38C01A3A7}" type="pres">
      <dgm:prSet presAssocID="{B7772B1F-2BC3-4A05-BB88-8385518E3A8E}" presName="Name0" presStyleCnt="0">
        <dgm:presLayoutVars>
          <dgm:dir/>
          <dgm:animLvl val="lvl"/>
          <dgm:resizeHandles val="exact"/>
        </dgm:presLayoutVars>
      </dgm:prSet>
      <dgm:spPr/>
    </dgm:pt>
    <dgm:pt modelId="{6F830501-ED8E-49E8-AF47-DCAA26666F1F}" type="pres">
      <dgm:prSet presAssocID="{8BB3037D-2E23-4672-AB31-3A225A9037C1}" presName="linNode" presStyleCnt="0"/>
      <dgm:spPr/>
    </dgm:pt>
    <dgm:pt modelId="{FD108FAC-91B6-4EAE-A5FD-CEEFF50511D3}" type="pres">
      <dgm:prSet presAssocID="{8BB3037D-2E23-4672-AB31-3A225A9037C1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FDECABF9-8837-4D91-AD41-0CA3FFA3651A}" type="pres">
      <dgm:prSet presAssocID="{C402A403-3925-4405-8E00-2E088C24043A}" presName="sp" presStyleCnt="0"/>
      <dgm:spPr/>
    </dgm:pt>
    <dgm:pt modelId="{2FFF6B09-136A-482C-9FEC-E43EDB091D27}" type="pres">
      <dgm:prSet presAssocID="{1A7696DD-B624-4CB6-99E5-7DB38D1E6CE1}" presName="linNode" presStyleCnt="0"/>
      <dgm:spPr/>
    </dgm:pt>
    <dgm:pt modelId="{8ADEB541-A9C3-42BD-812C-BBA57C49C4D7}" type="pres">
      <dgm:prSet presAssocID="{1A7696DD-B624-4CB6-99E5-7DB38D1E6CE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79916C42-D490-4C29-A9AE-F807D0DCDB5A}" type="pres">
      <dgm:prSet presAssocID="{D018830C-7C47-4BC3-80D9-81CFFA81B29D}" presName="sp" presStyleCnt="0"/>
      <dgm:spPr/>
    </dgm:pt>
    <dgm:pt modelId="{A4303345-A4A7-453C-A314-96311EA26B3C}" type="pres">
      <dgm:prSet presAssocID="{74F9353A-7584-45F5-8776-4CC57B0AAA28}" presName="linNode" presStyleCnt="0"/>
      <dgm:spPr/>
    </dgm:pt>
    <dgm:pt modelId="{C3650722-1E17-42F9-BAC9-E9C9DAA6D038}" type="pres">
      <dgm:prSet presAssocID="{74F9353A-7584-45F5-8776-4CC57B0AAA28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3F2519C8-6861-444C-8080-1885E574B386}" type="pres">
      <dgm:prSet presAssocID="{A908FDD7-462A-4C0D-A1C0-8DC605F82DDA}" presName="sp" presStyleCnt="0"/>
      <dgm:spPr/>
    </dgm:pt>
    <dgm:pt modelId="{3F73DE63-1DDC-4871-9E4B-7458A480F310}" type="pres">
      <dgm:prSet presAssocID="{839C6E16-5F61-4890-9243-F700CE284278}" presName="linNode" presStyleCnt="0"/>
      <dgm:spPr/>
    </dgm:pt>
    <dgm:pt modelId="{525110F3-5218-41CA-96B0-1FFF8B2A1EC2}" type="pres">
      <dgm:prSet presAssocID="{839C6E16-5F61-4890-9243-F700CE284278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48517834-7E78-49F7-BBC3-8E59F5E2F5A1}" srcId="{B7772B1F-2BC3-4A05-BB88-8385518E3A8E}" destId="{8BB3037D-2E23-4672-AB31-3A225A9037C1}" srcOrd="0" destOrd="0" parTransId="{994DE76C-E00F-4049-9663-7B4602AAC2BD}" sibTransId="{C402A403-3925-4405-8E00-2E088C24043A}"/>
    <dgm:cxn modelId="{74CBF44F-2860-4BDA-A4D6-00B902C03DA7}" srcId="{B7772B1F-2BC3-4A05-BB88-8385518E3A8E}" destId="{1A7696DD-B624-4CB6-99E5-7DB38D1E6CE1}" srcOrd="1" destOrd="0" parTransId="{1B519C8A-6B69-4536-BC6F-521A0A27BD3C}" sibTransId="{D018830C-7C47-4BC3-80D9-81CFFA81B29D}"/>
    <dgm:cxn modelId="{0AD7F281-182F-43C9-92AE-73B1A022F09C}" type="presOf" srcId="{1A7696DD-B624-4CB6-99E5-7DB38D1E6CE1}" destId="{8ADEB541-A9C3-42BD-812C-BBA57C49C4D7}" srcOrd="0" destOrd="0" presId="urn:microsoft.com/office/officeart/2005/8/layout/vList5"/>
    <dgm:cxn modelId="{C29716A1-7127-43C8-A78B-9DDA3E27398A}" srcId="{B7772B1F-2BC3-4A05-BB88-8385518E3A8E}" destId="{839C6E16-5F61-4890-9243-F700CE284278}" srcOrd="3" destOrd="0" parTransId="{8EB93376-0CB2-4587-BFA3-81F9FEF94717}" sibTransId="{0F872B99-B2D8-4DF8-85D4-C720F2A736A0}"/>
    <dgm:cxn modelId="{A3BBF6AA-A4B0-46EE-8F40-4CCD31007951}" type="presOf" srcId="{8BB3037D-2E23-4672-AB31-3A225A9037C1}" destId="{FD108FAC-91B6-4EAE-A5FD-CEEFF50511D3}" srcOrd="0" destOrd="0" presId="urn:microsoft.com/office/officeart/2005/8/layout/vList5"/>
    <dgm:cxn modelId="{F118EFC4-B366-4B88-A7CE-D2A1F66946BF}" srcId="{B7772B1F-2BC3-4A05-BB88-8385518E3A8E}" destId="{74F9353A-7584-45F5-8776-4CC57B0AAA28}" srcOrd="2" destOrd="0" parTransId="{1DFF2309-A426-4809-A970-B4B867646E18}" sibTransId="{A908FDD7-462A-4C0D-A1C0-8DC605F82DDA}"/>
    <dgm:cxn modelId="{8E8681D2-B558-47DC-BA17-01CC94DB755F}" type="presOf" srcId="{B7772B1F-2BC3-4A05-BB88-8385518E3A8E}" destId="{7765C6ED-45F5-4A6B-B02A-DBE38C01A3A7}" srcOrd="0" destOrd="0" presId="urn:microsoft.com/office/officeart/2005/8/layout/vList5"/>
    <dgm:cxn modelId="{9CB69BE3-56F0-4CA8-9566-5F437F9ACC8D}" type="presOf" srcId="{839C6E16-5F61-4890-9243-F700CE284278}" destId="{525110F3-5218-41CA-96B0-1FFF8B2A1EC2}" srcOrd="0" destOrd="0" presId="urn:microsoft.com/office/officeart/2005/8/layout/vList5"/>
    <dgm:cxn modelId="{A2D1ECF9-C27A-4AD2-86C9-79677E888C44}" type="presOf" srcId="{74F9353A-7584-45F5-8776-4CC57B0AAA28}" destId="{C3650722-1E17-42F9-BAC9-E9C9DAA6D038}" srcOrd="0" destOrd="0" presId="urn:microsoft.com/office/officeart/2005/8/layout/vList5"/>
    <dgm:cxn modelId="{EE100CA4-5D4F-4E70-93C3-98E3B7925A72}" type="presParOf" srcId="{7765C6ED-45F5-4A6B-B02A-DBE38C01A3A7}" destId="{6F830501-ED8E-49E8-AF47-DCAA26666F1F}" srcOrd="0" destOrd="0" presId="urn:microsoft.com/office/officeart/2005/8/layout/vList5"/>
    <dgm:cxn modelId="{4ACAF7B9-BED7-41BB-A6B2-300E563A507A}" type="presParOf" srcId="{6F830501-ED8E-49E8-AF47-DCAA26666F1F}" destId="{FD108FAC-91B6-4EAE-A5FD-CEEFF50511D3}" srcOrd="0" destOrd="0" presId="urn:microsoft.com/office/officeart/2005/8/layout/vList5"/>
    <dgm:cxn modelId="{E9D50F63-78A8-44F0-A5D8-76FC5381B536}" type="presParOf" srcId="{7765C6ED-45F5-4A6B-B02A-DBE38C01A3A7}" destId="{FDECABF9-8837-4D91-AD41-0CA3FFA3651A}" srcOrd="1" destOrd="0" presId="urn:microsoft.com/office/officeart/2005/8/layout/vList5"/>
    <dgm:cxn modelId="{530D5CA8-A2B1-4120-AFEA-4855600B99A6}" type="presParOf" srcId="{7765C6ED-45F5-4A6B-B02A-DBE38C01A3A7}" destId="{2FFF6B09-136A-482C-9FEC-E43EDB091D27}" srcOrd="2" destOrd="0" presId="urn:microsoft.com/office/officeart/2005/8/layout/vList5"/>
    <dgm:cxn modelId="{DE0D18F2-FF53-4130-8BFF-07C52F303620}" type="presParOf" srcId="{2FFF6B09-136A-482C-9FEC-E43EDB091D27}" destId="{8ADEB541-A9C3-42BD-812C-BBA57C49C4D7}" srcOrd="0" destOrd="0" presId="urn:microsoft.com/office/officeart/2005/8/layout/vList5"/>
    <dgm:cxn modelId="{3E9A3620-43EE-4DC4-8024-21EAE9BFD9EE}" type="presParOf" srcId="{7765C6ED-45F5-4A6B-B02A-DBE38C01A3A7}" destId="{79916C42-D490-4C29-A9AE-F807D0DCDB5A}" srcOrd="3" destOrd="0" presId="urn:microsoft.com/office/officeart/2005/8/layout/vList5"/>
    <dgm:cxn modelId="{02577831-F426-4990-9467-79DB432F86F6}" type="presParOf" srcId="{7765C6ED-45F5-4A6B-B02A-DBE38C01A3A7}" destId="{A4303345-A4A7-453C-A314-96311EA26B3C}" srcOrd="4" destOrd="0" presId="urn:microsoft.com/office/officeart/2005/8/layout/vList5"/>
    <dgm:cxn modelId="{3D6779E8-7D80-438A-9F09-CAC0DC7FD529}" type="presParOf" srcId="{A4303345-A4A7-453C-A314-96311EA26B3C}" destId="{C3650722-1E17-42F9-BAC9-E9C9DAA6D038}" srcOrd="0" destOrd="0" presId="urn:microsoft.com/office/officeart/2005/8/layout/vList5"/>
    <dgm:cxn modelId="{E284E5CD-154D-4FC9-A8E6-D77ED3E0C97E}" type="presParOf" srcId="{7765C6ED-45F5-4A6B-B02A-DBE38C01A3A7}" destId="{3F2519C8-6861-444C-8080-1885E574B386}" srcOrd="5" destOrd="0" presId="urn:microsoft.com/office/officeart/2005/8/layout/vList5"/>
    <dgm:cxn modelId="{1FA17177-A991-46BF-88CD-B270F400985E}" type="presParOf" srcId="{7765C6ED-45F5-4A6B-B02A-DBE38C01A3A7}" destId="{3F73DE63-1DDC-4871-9E4B-7458A480F310}" srcOrd="6" destOrd="0" presId="urn:microsoft.com/office/officeart/2005/8/layout/vList5"/>
    <dgm:cxn modelId="{A6EBDAE3-F5B9-4428-8344-1FAF4AC320C8}" type="presParOf" srcId="{3F73DE63-1DDC-4871-9E4B-7458A480F310}" destId="{525110F3-5218-41CA-96B0-1FFF8B2A1EC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33EB55-3946-413F-82CB-034840C61D17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1813112D-D472-4187-BF17-745A6C59D4C4}">
      <dgm:prSet custT="1"/>
      <dgm:spPr/>
      <dgm:t>
        <a:bodyPr/>
        <a:lstStyle/>
        <a:p>
          <a:r>
            <a: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4. Педагогический анализ собранной информации:</a:t>
          </a:r>
          <a:endParaRPr lang="en-US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8B7686-0427-4CAE-97A2-5BEA5736A683}" type="parTrans" cxnId="{AB74A88E-A632-4BA0-8209-AABFD51702B4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AB0B43-0B58-45C6-8FCE-98BF21AE4091}" type="sibTrans" cxnId="{AB74A88E-A632-4BA0-8209-AABFD51702B4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07F6A6-94EB-422F-B169-9E50129D61A4}">
      <dgm:prSet custT="1"/>
      <dgm:spPr/>
      <dgm:t>
        <a:bodyPr/>
        <a:lstStyle/>
        <a:p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расчленение изучаемого опыта на части, соответствующие основным идеям опыта;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EE750A-5C46-44D0-81A1-5E7172A78B7F}" type="parTrans" cxnId="{714B0BFC-402A-436E-90D0-50AADA20C183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B579E-B97F-4067-9297-82964F51E2C1}" type="sibTrans" cxnId="{714B0BFC-402A-436E-90D0-50AADA20C183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CBAF23-0278-4C15-878A-047583A93BA7}">
      <dgm:prSet custT="1"/>
      <dgm:spPr/>
      <dgm:t>
        <a:bodyPr/>
        <a:lstStyle/>
        <a:p>
          <a:r>
            <a:rPr lang="ru-RU" sz="1800" b="0" i="0">
              <a:latin typeface="Times New Roman" panose="02020603050405020304" pitchFamily="18" charset="0"/>
              <a:cs typeface="Times New Roman" panose="02020603050405020304" pitchFamily="18" charset="0"/>
            </a:rPr>
            <a:t>оценка идей опыта на основе критериев;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49AB4C-60FB-4622-883A-55A181CFA3A8}" type="parTrans" cxnId="{EA1940C5-6ADB-4FCF-AD95-6D3F4BBB3D88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2318EB-BAFE-4CC3-83FA-2D8482D64B06}" type="sibTrans" cxnId="{EA1940C5-6ADB-4FCF-AD95-6D3F4BBB3D88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437FB4-52B4-4834-AAB7-B796DBA9AD05}">
      <dgm:prSet custT="1"/>
      <dgm:spPr/>
      <dgm:t>
        <a:bodyPr/>
        <a:lstStyle/>
        <a:p>
          <a:r>
            <a:rPr lang="ru-RU" sz="1800" b="0" i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причинно-следственных связей между заявленной проблемой и идеей опыта;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31EEB8-5879-445E-97BE-D2586001A9D1}" type="parTrans" cxnId="{78CA59E3-5493-4A43-9A1D-F375BE2C40F1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4DB2CE-E9E3-44E8-B41C-3582C9389667}" type="sibTrans" cxnId="{78CA59E3-5493-4A43-9A1D-F375BE2C40F1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E40599-69A8-43E2-BAD8-AE9FFB816A21}">
      <dgm:prSet custT="1"/>
      <dgm:spPr/>
      <dgm:t>
        <a:bodyPr/>
        <a:lstStyle/>
        <a:p>
          <a:r>
            <a:rPr lang="ru-RU" sz="1800" b="0" i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места и роли опыта в целостной педагогической системе.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0CB757-B905-4B9D-9F7C-B431D371AB89}" type="parTrans" cxnId="{32F3D3AE-C029-47C6-B386-D6044CC763F7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CA7977-4A40-466D-9FFD-083AA10579DC}" type="sibTrans" cxnId="{32F3D3AE-C029-47C6-B386-D6044CC763F7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C5317F-91EE-4216-AA5A-FBE142CC30C9}" type="pres">
      <dgm:prSet presAssocID="{5F33EB55-3946-413F-82CB-034840C61D17}" presName="Name0" presStyleCnt="0">
        <dgm:presLayoutVars>
          <dgm:dir/>
          <dgm:animLvl val="lvl"/>
          <dgm:resizeHandles val="exact"/>
        </dgm:presLayoutVars>
      </dgm:prSet>
      <dgm:spPr/>
    </dgm:pt>
    <dgm:pt modelId="{C353FB15-E8F3-4106-AAC7-AAA56DB8F7DA}" type="pres">
      <dgm:prSet presAssocID="{1813112D-D472-4187-BF17-745A6C59D4C4}" presName="linNode" presStyleCnt="0"/>
      <dgm:spPr/>
    </dgm:pt>
    <dgm:pt modelId="{5C551008-6347-4042-AB80-49008B268B40}" type="pres">
      <dgm:prSet presAssocID="{1813112D-D472-4187-BF17-745A6C59D4C4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CBF2911B-3CEC-4F6F-B419-EC20EAF602DC}" type="pres">
      <dgm:prSet presAssocID="{7CAB0B43-0B58-45C6-8FCE-98BF21AE4091}" presName="sp" presStyleCnt="0"/>
      <dgm:spPr/>
    </dgm:pt>
    <dgm:pt modelId="{C7594779-C6F6-4BF7-B1C4-AE0C0626F1CC}" type="pres">
      <dgm:prSet presAssocID="{D907F6A6-94EB-422F-B169-9E50129D61A4}" presName="linNode" presStyleCnt="0"/>
      <dgm:spPr/>
    </dgm:pt>
    <dgm:pt modelId="{99AC29FF-EA35-43DE-9EF6-E7C0026C7871}" type="pres">
      <dgm:prSet presAssocID="{D907F6A6-94EB-422F-B169-9E50129D61A4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5A45146C-1701-498D-9653-D5160EAFB649}" type="pres">
      <dgm:prSet presAssocID="{CF6B579E-B97F-4067-9297-82964F51E2C1}" presName="sp" presStyleCnt="0"/>
      <dgm:spPr/>
    </dgm:pt>
    <dgm:pt modelId="{5AA58344-4569-4635-BDB0-12FBA54ECC2C}" type="pres">
      <dgm:prSet presAssocID="{6FCBAF23-0278-4C15-878A-047583A93BA7}" presName="linNode" presStyleCnt="0"/>
      <dgm:spPr/>
    </dgm:pt>
    <dgm:pt modelId="{B78E1160-1EB4-4F12-8D18-801963143CDD}" type="pres">
      <dgm:prSet presAssocID="{6FCBAF23-0278-4C15-878A-047583A93BA7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2D14A006-3AA1-44D9-B4E5-61923DD4AD41}" type="pres">
      <dgm:prSet presAssocID="{582318EB-BAFE-4CC3-83FA-2D8482D64B06}" presName="sp" presStyleCnt="0"/>
      <dgm:spPr/>
    </dgm:pt>
    <dgm:pt modelId="{50AD829E-1983-4A33-BF55-F489FBA52DA6}" type="pres">
      <dgm:prSet presAssocID="{5B437FB4-52B4-4834-AAB7-B796DBA9AD05}" presName="linNode" presStyleCnt="0"/>
      <dgm:spPr/>
    </dgm:pt>
    <dgm:pt modelId="{614682D7-CBAF-477E-9CA6-5334C96DC803}" type="pres">
      <dgm:prSet presAssocID="{5B437FB4-52B4-4834-AAB7-B796DBA9AD05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727F4ECF-B22A-49D2-8C22-CB76219F3AA4}" type="pres">
      <dgm:prSet presAssocID="{394DB2CE-E9E3-44E8-B41C-3582C9389667}" presName="sp" presStyleCnt="0"/>
      <dgm:spPr/>
    </dgm:pt>
    <dgm:pt modelId="{EF597970-70B1-4B9D-8592-94EBE3823B58}" type="pres">
      <dgm:prSet presAssocID="{8EE40599-69A8-43E2-BAD8-AE9FFB816A21}" presName="linNode" presStyleCnt="0"/>
      <dgm:spPr/>
    </dgm:pt>
    <dgm:pt modelId="{89676129-BEF7-4D62-A7C5-811CCBA8C03C}" type="pres">
      <dgm:prSet presAssocID="{8EE40599-69A8-43E2-BAD8-AE9FFB816A21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2BF5DA2D-EDD4-4202-A8EB-75C438C06122}" type="presOf" srcId="{5B437FB4-52B4-4834-AAB7-B796DBA9AD05}" destId="{614682D7-CBAF-477E-9CA6-5334C96DC803}" srcOrd="0" destOrd="0" presId="urn:microsoft.com/office/officeart/2005/8/layout/vList5"/>
    <dgm:cxn modelId="{A426622E-C995-425B-992A-18487231C32D}" type="presOf" srcId="{5F33EB55-3946-413F-82CB-034840C61D17}" destId="{88C5317F-91EE-4216-AA5A-FBE142CC30C9}" srcOrd="0" destOrd="0" presId="urn:microsoft.com/office/officeart/2005/8/layout/vList5"/>
    <dgm:cxn modelId="{F66DCF59-1C14-4AC5-9079-07F0F68FEA35}" type="presOf" srcId="{D907F6A6-94EB-422F-B169-9E50129D61A4}" destId="{99AC29FF-EA35-43DE-9EF6-E7C0026C7871}" srcOrd="0" destOrd="0" presId="urn:microsoft.com/office/officeart/2005/8/layout/vList5"/>
    <dgm:cxn modelId="{64843282-0528-4AFA-99B6-897B19CD0A80}" type="presOf" srcId="{1813112D-D472-4187-BF17-745A6C59D4C4}" destId="{5C551008-6347-4042-AB80-49008B268B40}" srcOrd="0" destOrd="0" presId="urn:microsoft.com/office/officeart/2005/8/layout/vList5"/>
    <dgm:cxn modelId="{AB74A88E-A632-4BA0-8209-AABFD51702B4}" srcId="{5F33EB55-3946-413F-82CB-034840C61D17}" destId="{1813112D-D472-4187-BF17-745A6C59D4C4}" srcOrd="0" destOrd="0" parTransId="{048B7686-0427-4CAE-97A2-5BEA5736A683}" sibTransId="{7CAB0B43-0B58-45C6-8FCE-98BF21AE4091}"/>
    <dgm:cxn modelId="{32F3D3AE-C029-47C6-B386-D6044CC763F7}" srcId="{5F33EB55-3946-413F-82CB-034840C61D17}" destId="{8EE40599-69A8-43E2-BAD8-AE9FFB816A21}" srcOrd="4" destOrd="0" parTransId="{EB0CB757-B905-4B9D-9F7C-B431D371AB89}" sibTransId="{1CCA7977-4A40-466D-9FFD-083AA10579DC}"/>
    <dgm:cxn modelId="{EA1940C5-6ADB-4FCF-AD95-6D3F4BBB3D88}" srcId="{5F33EB55-3946-413F-82CB-034840C61D17}" destId="{6FCBAF23-0278-4C15-878A-047583A93BA7}" srcOrd="2" destOrd="0" parTransId="{B249AB4C-60FB-4622-883A-55A181CFA3A8}" sibTransId="{582318EB-BAFE-4CC3-83FA-2D8482D64B06}"/>
    <dgm:cxn modelId="{059FEDD7-AC5F-475C-A972-CF970FB0F8E7}" type="presOf" srcId="{6FCBAF23-0278-4C15-878A-047583A93BA7}" destId="{B78E1160-1EB4-4F12-8D18-801963143CDD}" srcOrd="0" destOrd="0" presId="urn:microsoft.com/office/officeart/2005/8/layout/vList5"/>
    <dgm:cxn modelId="{78CA59E3-5493-4A43-9A1D-F375BE2C40F1}" srcId="{5F33EB55-3946-413F-82CB-034840C61D17}" destId="{5B437FB4-52B4-4834-AAB7-B796DBA9AD05}" srcOrd="3" destOrd="0" parTransId="{7C31EEB8-5879-445E-97BE-D2586001A9D1}" sibTransId="{394DB2CE-E9E3-44E8-B41C-3582C9389667}"/>
    <dgm:cxn modelId="{714B0BFC-402A-436E-90D0-50AADA20C183}" srcId="{5F33EB55-3946-413F-82CB-034840C61D17}" destId="{D907F6A6-94EB-422F-B169-9E50129D61A4}" srcOrd="1" destOrd="0" parTransId="{E0EE750A-5C46-44D0-81A1-5E7172A78B7F}" sibTransId="{CF6B579E-B97F-4067-9297-82964F51E2C1}"/>
    <dgm:cxn modelId="{DA4377FC-E446-4993-A956-4E63C9E158BD}" type="presOf" srcId="{8EE40599-69A8-43E2-BAD8-AE9FFB816A21}" destId="{89676129-BEF7-4D62-A7C5-811CCBA8C03C}" srcOrd="0" destOrd="0" presId="urn:microsoft.com/office/officeart/2005/8/layout/vList5"/>
    <dgm:cxn modelId="{58C0A7C8-F208-479B-AFA7-AB06358F0373}" type="presParOf" srcId="{88C5317F-91EE-4216-AA5A-FBE142CC30C9}" destId="{C353FB15-E8F3-4106-AAC7-AAA56DB8F7DA}" srcOrd="0" destOrd="0" presId="urn:microsoft.com/office/officeart/2005/8/layout/vList5"/>
    <dgm:cxn modelId="{85BC0432-4EF5-46D2-9DC6-021F7F37B8AA}" type="presParOf" srcId="{C353FB15-E8F3-4106-AAC7-AAA56DB8F7DA}" destId="{5C551008-6347-4042-AB80-49008B268B40}" srcOrd="0" destOrd="0" presId="urn:microsoft.com/office/officeart/2005/8/layout/vList5"/>
    <dgm:cxn modelId="{D624A2AD-B28A-44B0-B331-AF8FD0716E16}" type="presParOf" srcId="{88C5317F-91EE-4216-AA5A-FBE142CC30C9}" destId="{CBF2911B-3CEC-4F6F-B419-EC20EAF602DC}" srcOrd="1" destOrd="0" presId="urn:microsoft.com/office/officeart/2005/8/layout/vList5"/>
    <dgm:cxn modelId="{866D746E-F7A4-4222-AC6D-2B23A79BD369}" type="presParOf" srcId="{88C5317F-91EE-4216-AA5A-FBE142CC30C9}" destId="{C7594779-C6F6-4BF7-B1C4-AE0C0626F1CC}" srcOrd="2" destOrd="0" presId="urn:microsoft.com/office/officeart/2005/8/layout/vList5"/>
    <dgm:cxn modelId="{E42623E9-F283-4013-AE4F-48CB9CB20FA7}" type="presParOf" srcId="{C7594779-C6F6-4BF7-B1C4-AE0C0626F1CC}" destId="{99AC29FF-EA35-43DE-9EF6-E7C0026C7871}" srcOrd="0" destOrd="0" presId="urn:microsoft.com/office/officeart/2005/8/layout/vList5"/>
    <dgm:cxn modelId="{347F2E64-4F2F-4466-9DA9-B11753955F00}" type="presParOf" srcId="{88C5317F-91EE-4216-AA5A-FBE142CC30C9}" destId="{5A45146C-1701-498D-9653-D5160EAFB649}" srcOrd="3" destOrd="0" presId="urn:microsoft.com/office/officeart/2005/8/layout/vList5"/>
    <dgm:cxn modelId="{9362D1E4-F6EC-4881-915B-A84D74B0835C}" type="presParOf" srcId="{88C5317F-91EE-4216-AA5A-FBE142CC30C9}" destId="{5AA58344-4569-4635-BDB0-12FBA54ECC2C}" srcOrd="4" destOrd="0" presId="urn:microsoft.com/office/officeart/2005/8/layout/vList5"/>
    <dgm:cxn modelId="{A1BE2052-7541-4F17-8712-81EFE817352A}" type="presParOf" srcId="{5AA58344-4569-4635-BDB0-12FBA54ECC2C}" destId="{B78E1160-1EB4-4F12-8D18-801963143CDD}" srcOrd="0" destOrd="0" presId="urn:microsoft.com/office/officeart/2005/8/layout/vList5"/>
    <dgm:cxn modelId="{F09F9C52-B65E-4787-8B8F-9FA12DAA7F6B}" type="presParOf" srcId="{88C5317F-91EE-4216-AA5A-FBE142CC30C9}" destId="{2D14A006-3AA1-44D9-B4E5-61923DD4AD41}" srcOrd="5" destOrd="0" presId="urn:microsoft.com/office/officeart/2005/8/layout/vList5"/>
    <dgm:cxn modelId="{E4D05FDA-A446-4A05-9135-50879D6F13EE}" type="presParOf" srcId="{88C5317F-91EE-4216-AA5A-FBE142CC30C9}" destId="{50AD829E-1983-4A33-BF55-F489FBA52DA6}" srcOrd="6" destOrd="0" presId="urn:microsoft.com/office/officeart/2005/8/layout/vList5"/>
    <dgm:cxn modelId="{77B31AD6-8655-4D0A-A81D-B3F383CC3B79}" type="presParOf" srcId="{50AD829E-1983-4A33-BF55-F489FBA52DA6}" destId="{614682D7-CBAF-477E-9CA6-5334C96DC803}" srcOrd="0" destOrd="0" presId="urn:microsoft.com/office/officeart/2005/8/layout/vList5"/>
    <dgm:cxn modelId="{177E5951-3A10-4533-834B-4C840244241F}" type="presParOf" srcId="{88C5317F-91EE-4216-AA5A-FBE142CC30C9}" destId="{727F4ECF-B22A-49D2-8C22-CB76219F3AA4}" srcOrd="7" destOrd="0" presId="urn:microsoft.com/office/officeart/2005/8/layout/vList5"/>
    <dgm:cxn modelId="{82DCE6C7-FA7B-4A2B-900F-33128A003EB7}" type="presParOf" srcId="{88C5317F-91EE-4216-AA5A-FBE142CC30C9}" destId="{EF597970-70B1-4B9D-8592-94EBE3823B58}" srcOrd="8" destOrd="0" presId="urn:microsoft.com/office/officeart/2005/8/layout/vList5"/>
    <dgm:cxn modelId="{417F72CE-97E0-430C-8B2A-8A6FD8540C92}" type="presParOf" srcId="{EF597970-70B1-4B9D-8592-94EBE3823B58}" destId="{89676129-BEF7-4D62-A7C5-811CCBA8C03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E5BC02-E0A4-42D3-AF68-9EA2BFF8DA3B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B2736D27-BAFC-48C9-815A-43EC4E89C8A1}">
      <dgm:prSet custT="1"/>
      <dgm:spPr/>
      <dgm:t>
        <a:bodyPr/>
        <a:lstStyle/>
        <a:p>
          <a:r>
            <a: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5. Обобщение опыта:</a:t>
          </a:r>
          <a:endParaRPr lang="en-US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81A246-E6D9-4100-B0D7-89F358990176}" type="parTrans" cxnId="{0418853D-AA21-468D-8B78-C94499CE1929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1154E5-662B-440D-A5E0-AC386D5D9634}" type="sibTrans" cxnId="{0418853D-AA21-468D-8B78-C94499CE1929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D6585A-8F3F-4541-90D0-54FC72264CEC}">
      <dgm:prSet custT="1"/>
      <dgm:spPr/>
      <dgm:t>
        <a:bodyPr/>
        <a:lstStyle/>
        <a:p>
          <a:r>
            <a:rPr lang="ru-RU" sz="1800" b="0" i="0">
              <a:latin typeface="Times New Roman" panose="02020603050405020304" pitchFamily="18" charset="0"/>
              <a:cs typeface="Times New Roman" panose="02020603050405020304" pitchFamily="18" charset="0"/>
            </a:rPr>
            <a:t>систематизация и синтез полученных на основе анализа данных;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D84725-A322-4304-BED0-F3FACD1E05F9}" type="parTrans" cxnId="{3BBEAB5D-5782-4BAE-9B9C-75132DD2CC5E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D477EC-3933-465A-9126-B763A592A742}" type="sibTrans" cxnId="{3BBEAB5D-5782-4BAE-9B9C-75132DD2CC5E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438629-F635-416A-B557-920597EF813B}">
      <dgm:prSet custT="1"/>
      <dgm:spPr/>
      <dgm:t>
        <a:bodyPr/>
        <a:lstStyle/>
        <a:p>
          <a:r>
            <a:rPr lang="ru-RU" sz="1800" b="0" i="0">
              <a:latin typeface="Times New Roman" panose="02020603050405020304" pitchFamily="18" charset="0"/>
              <a:cs typeface="Times New Roman" panose="02020603050405020304" pitchFamily="18" charset="0"/>
            </a:rPr>
            <a:t>формулировка сущности и ведущей идеи опыта;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59D169-415B-404B-9A73-943B73EEE387}" type="parTrans" cxnId="{8DD8CBA6-5CF8-448E-BF5C-C4B60CD53272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8CEE8-1C8C-4E68-9B98-C59F9F2CA77B}" type="sibTrans" cxnId="{8DD8CBA6-5CF8-448E-BF5C-C4B60CD53272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E00852-C0AF-4D17-9074-1D4DBAF8E6F4}">
      <dgm:prSet custT="1"/>
      <dgm:spPr/>
      <dgm:t>
        <a:bodyPr/>
        <a:lstStyle/>
        <a:p>
          <a:r>
            <a:rPr lang="ru-RU" sz="1800" b="0" i="0">
              <a:latin typeface="Times New Roman" panose="02020603050405020304" pitchFamily="18" charset="0"/>
              <a:cs typeface="Times New Roman" panose="02020603050405020304" pitchFamily="18" charset="0"/>
            </a:rPr>
            <a:t>раскрытие условий, в которых развивался опыт и затруднения, с которыми сталкивался педагог;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D1DFA4-8E6B-4F77-A20B-536C54AAB39F}" type="parTrans" cxnId="{445FBD41-535A-4EAA-88C2-A1480AC78E1E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D85AA3-E7F6-4FFB-BC80-B96C9977E5F0}" type="sibTrans" cxnId="{445FBD41-535A-4EAA-88C2-A1480AC78E1E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55FA7B-B133-4074-93A8-C696B69F1A4E}">
      <dgm:prSet custT="1"/>
      <dgm:spPr/>
      <dgm:t>
        <a:bodyPr/>
        <a:lstStyle/>
        <a:p>
          <a:r>
            <a:rPr lang="ru-RU" sz="1800" b="0" i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границ применения опыта и его практической значимости для других педагогов;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E66AD0-FE7F-4DAD-B42E-BB6DAF385B94}" type="parTrans" cxnId="{E529B24E-9F57-443F-B54A-142F3F4B9492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A2B86D-A7F5-4B2A-9E8D-5387C4896A69}" type="sibTrans" cxnId="{E529B24E-9F57-443F-B54A-142F3F4B9492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BBD80C-A1CB-4902-B7A8-141388F9C7BA}">
      <dgm:prSet custT="1"/>
      <dgm:spPr/>
      <dgm:t>
        <a:bodyPr/>
        <a:lstStyle/>
        <a:p>
          <a:r>
            <a:rPr lang="ru-RU" sz="1800" b="0" i="0">
              <a:latin typeface="Times New Roman" panose="02020603050405020304" pitchFamily="18" charset="0"/>
              <a:cs typeface="Times New Roman" panose="02020603050405020304" pitchFamily="18" charset="0"/>
            </a:rPr>
            <a:t>описание опыта в соответствии с определёнными требованиями.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70F4FF-3DED-4504-B1E3-8F6477176335}" type="parTrans" cxnId="{B15670BF-9EAD-4BE7-8232-3D9472285F9F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45949A-B29E-4D3D-B625-F4B11EC55E91}" type="sibTrans" cxnId="{B15670BF-9EAD-4BE7-8232-3D9472285F9F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303E99-BE6E-4F1A-80FE-22896E326AC2}" type="pres">
      <dgm:prSet presAssocID="{04E5BC02-E0A4-42D3-AF68-9EA2BFF8DA3B}" presName="Name0" presStyleCnt="0">
        <dgm:presLayoutVars>
          <dgm:dir/>
          <dgm:animLvl val="lvl"/>
          <dgm:resizeHandles val="exact"/>
        </dgm:presLayoutVars>
      </dgm:prSet>
      <dgm:spPr/>
    </dgm:pt>
    <dgm:pt modelId="{383F0D2F-E2AC-4D25-9744-48A376230ACE}" type="pres">
      <dgm:prSet presAssocID="{B2736D27-BAFC-48C9-815A-43EC4E89C8A1}" presName="linNode" presStyleCnt="0"/>
      <dgm:spPr/>
    </dgm:pt>
    <dgm:pt modelId="{0A05DBE0-0B54-4C51-95A3-A6D3959346FB}" type="pres">
      <dgm:prSet presAssocID="{B2736D27-BAFC-48C9-815A-43EC4E89C8A1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1B6465FA-B58D-494E-9F25-27F5CD31465F}" type="pres">
      <dgm:prSet presAssocID="{AA1154E5-662B-440D-A5E0-AC386D5D9634}" presName="sp" presStyleCnt="0"/>
      <dgm:spPr/>
    </dgm:pt>
    <dgm:pt modelId="{44218630-3EA3-43AE-82E7-2A23D7D6338F}" type="pres">
      <dgm:prSet presAssocID="{6CD6585A-8F3F-4541-90D0-54FC72264CEC}" presName="linNode" presStyleCnt="0"/>
      <dgm:spPr/>
    </dgm:pt>
    <dgm:pt modelId="{2C7EB52F-9D57-448C-B901-B92DB7DF6280}" type="pres">
      <dgm:prSet presAssocID="{6CD6585A-8F3F-4541-90D0-54FC72264CEC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C105FA64-E9EE-4389-9B7D-C7201877959B}" type="pres">
      <dgm:prSet presAssocID="{A5D477EC-3933-465A-9126-B763A592A742}" presName="sp" presStyleCnt="0"/>
      <dgm:spPr/>
    </dgm:pt>
    <dgm:pt modelId="{A8251A89-1C0D-49F9-A7F5-F37FBD6B2C39}" type="pres">
      <dgm:prSet presAssocID="{37438629-F635-416A-B557-920597EF813B}" presName="linNode" presStyleCnt="0"/>
      <dgm:spPr/>
    </dgm:pt>
    <dgm:pt modelId="{5626C6E4-F970-4759-ACB8-AE2A79C3D7D7}" type="pres">
      <dgm:prSet presAssocID="{37438629-F635-416A-B557-920597EF813B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8EFA4059-7042-4940-8A86-84CB0738C1E5}" type="pres">
      <dgm:prSet presAssocID="{22B8CEE8-1C8C-4E68-9B98-C59F9F2CA77B}" presName="sp" presStyleCnt="0"/>
      <dgm:spPr/>
    </dgm:pt>
    <dgm:pt modelId="{19B3D48A-393C-4BA5-986B-6FA4F67AE391}" type="pres">
      <dgm:prSet presAssocID="{51E00852-C0AF-4D17-9074-1D4DBAF8E6F4}" presName="linNode" presStyleCnt="0"/>
      <dgm:spPr/>
    </dgm:pt>
    <dgm:pt modelId="{EF152B9B-C3FF-46B0-858B-D9FC2F3A2725}" type="pres">
      <dgm:prSet presAssocID="{51E00852-C0AF-4D17-9074-1D4DBAF8E6F4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BCA65C9D-598F-45C2-ACA9-56F1BD950AEB}" type="pres">
      <dgm:prSet presAssocID="{69D85AA3-E7F6-4FFB-BC80-B96C9977E5F0}" presName="sp" presStyleCnt="0"/>
      <dgm:spPr/>
    </dgm:pt>
    <dgm:pt modelId="{20F2E4F6-51F6-41E9-931C-6E8CAB9F355F}" type="pres">
      <dgm:prSet presAssocID="{9855FA7B-B133-4074-93A8-C696B69F1A4E}" presName="linNode" presStyleCnt="0"/>
      <dgm:spPr/>
    </dgm:pt>
    <dgm:pt modelId="{EB916146-114A-4138-8A5B-7EB8B79F2414}" type="pres">
      <dgm:prSet presAssocID="{9855FA7B-B133-4074-93A8-C696B69F1A4E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1949B731-8F6D-4E87-979B-FE9C0D1ABE18}" type="pres">
      <dgm:prSet presAssocID="{D8A2B86D-A7F5-4B2A-9E8D-5387C4896A69}" presName="sp" presStyleCnt="0"/>
      <dgm:spPr/>
    </dgm:pt>
    <dgm:pt modelId="{50D3EB3E-0780-438B-B242-5B36FE794F08}" type="pres">
      <dgm:prSet presAssocID="{4BBBD80C-A1CB-4902-B7A8-141388F9C7BA}" presName="linNode" presStyleCnt="0"/>
      <dgm:spPr/>
    </dgm:pt>
    <dgm:pt modelId="{2D37B84D-4A4A-4651-A2D9-77AFCE33CDDB}" type="pres">
      <dgm:prSet presAssocID="{4BBBD80C-A1CB-4902-B7A8-141388F9C7BA}" presName="parentText" presStyleLbl="node1" presStyleIdx="5" presStyleCnt="6">
        <dgm:presLayoutVars>
          <dgm:chMax val="1"/>
          <dgm:bulletEnabled val="1"/>
        </dgm:presLayoutVars>
      </dgm:prSet>
      <dgm:spPr/>
    </dgm:pt>
  </dgm:ptLst>
  <dgm:cxnLst>
    <dgm:cxn modelId="{87459A39-1C1D-40AE-A1DB-74E9C5601CD8}" type="presOf" srcId="{4BBBD80C-A1CB-4902-B7A8-141388F9C7BA}" destId="{2D37B84D-4A4A-4651-A2D9-77AFCE33CDDB}" srcOrd="0" destOrd="0" presId="urn:microsoft.com/office/officeart/2005/8/layout/vList5"/>
    <dgm:cxn modelId="{0418853D-AA21-468D-8B78-C94499CE1929}" srcId="{04E5BC02-E0A4-42D3-AF68-9EA2BFF8DA3B}" destId="{B2736D27-BAFC-48C9-815A-43EC4E89C8A1}" srcOrd="0" destOrd="0" parTransId="{9381A246-E6D9-4100-B0D7-89F358990176}" sibTransId="{AA1154E5-662B-440D-A5E0-AC386D5D9634}"/>
    <dgm:cxn modelId="{CB5FF33E-1E0A-4AB3-B7BC-896D7DFEEEB1}" type="presOf" srcId="{B2736D27-BAFC-48C9-815A-43EC4E89C8A1}" destId="{0A05DBE0-0B54-4C51-95A3-A6D3959346FB}" srcOrd="0" destOrd="0" presId="urn:microsoft.com/office/officeart/2005/8/layout/vList5"/>
    <dgm:cxn modelId="{3BBEAB5D-5782-4BAE-9B9C-75132DD2CC5E}" srcId="{04E5BC02-E0A4-42D3-AF68-9EA2BFF8DA3B}" destId="{6CD6585A-8F3F-4541-90D0-54FC72264CEC}" srcOrd="1" destOrd="0" parTransId="{50D84725-A322-4304-BED0-F3FACD1E05F9}" sibTransId="{A5D477EC-3933-465A-9126-B763A592A742}"/>
    <dgm:cxn modelId="{445FBD41-535A-4EAA-88C2-A1480AC78E1E}" srcId="{04E5BC02-E0A4-42D3-AF68-9EA2BFF8DA3B}" destId="{51E00852-C0AF-4D17-9074-1D4DBAF8E6F4}" srcOrd="3" destOrd="0" parTransId="{51D1DFA4-8E6B-4F77-A20B-536C54AAB39F}" sibTransId="{69D85AA3-E7F6-4FFB-BC80-B96C9977E5F0}"/>
    <dgm:cxn modelId="{E529B24E-9F57-443F-B54A-142F3F4B9492}" srcId="{04E5BC02-E0A4-42D3-AF68-9EA2BFF8DA3B}" destId="{9855FA7B-B133-4074-93A8-C696B69F1A4E}" srcOrd="4" destOrd="0" parTransId="{52E66AD0-FE7F-4DAD-B42E-BB6DAF385B94}" sibTransId="{D8A2B86D-A7F5-4B2A-9E8D-5387C4896A69}"/>
    <dgm:cxn modelId="{2893EF51-15B3-403A-A9E7-A04E693A89AF}" type="presOf" srcId="{51E00852-C0AF-4D17-9074-1D4DBAF8E6F4}" destId="{EF152B9B-C3FF-46B0-858B-D9FC2F3A2725}" srcOrd="0" destOrd="0" presId="urn:microsoft.com/office/officeart/2005/8/layout/vList5"/>
    <dgm:cxn modelId="{E1775A86-3677-49B0-AFC7-F8F2D0537347}" type="presOf" srcId="{04E5BC02-E0A4-42D3-AF68-9EA2BFF8DA3B}" destId="{83303E99-BE6E-4F1A-80FE-22896E326AC2}" srcOrd="0" destOrd="0" presId="urn:microsoft.com/office/officeart/2005/8/layout/vList5"/>
    <dgm:cxn modelId="{8DD8CBA6-5CF8-448E-BF5C-C4B60CD53272}" srcId="{04E5BC02-E0A4-42D3-AF68-9EA2BFF8DA3B}" destId="{37438629-F635-416A-B557-920597EF813B}" srcOrd="2" destOrd="0" parTransId="{9659D169-415B-404B-9A73-943B73EEE387}" sibTransId="{22B8CEE8-1C8C-4E68-9B98-C59F9F2CA77B}"/>
    <dgm:cxn modelId="{8F5221B8-CF3C-416C-AFBE-4C97B248E86A}" type="presOf" srcId="{6CD6585A-8F3F-4541-90D0-54FC72264CEC}" destId="{2C7EB52F-9D57-448C-B901-B92DB7DF6280}" srcOrd="0" destOrd="0" presId="urn:microsoft.com/office/officeart/2005/8/layout/vList5"/>
    <dgm:cxn modelId="{FFB661B8-2E49-40FC-9473-F1E1225B975A}" type="presOf" srcId="{9855FA7B-B133-4074-93A8-C696B69F1A4E}" destId="{EB916146-114A-4138-8A5B-7EB8B79F2414}" srcOrd="0" destOrd="0" presId="urn:microsoft.com/office/officeart/2005/8/layout/vList5"/>
    <dgm:cxn modelId="{B15670BF-9EAD-4BE7-8232-3D9472285F9F}" srcId="{04E5BC02-E0A4-42D3-AF68-9EA2BFF8DA3B}" destId="{4BBBD80C-A1CB-4902-B7A8-141388F9C7BA}" srcOrd="5" destOrd="0" parTransId="{1E70F4FF-3DED-4504-B1E3-8F6477176335}" sibTransId="{4345949A-B29E-4D3D-B625-F4B11EC55E91}"/>
    <dgm:cxn modelId="{2F5762ED-D8C1-4D36-BBC4-FC00FF078208}" type="presOf" srcId="{37438629-F635-416A-B557-920597EF813B}" destId="{5626C6E4-F970-4759-ACB8-AE2A79C3D7D7}" srcOrd="0" destOrd="0" presId="urn:microsoft.com/office/officeart/2005/8/layout/vList5"/>
    <dgm:cxn modelId="{7EDA3B36-1CA3-42C0-9A77-6ED5D5712F27}" type="presParOf" srcId="{83303E99-BE6E-4F1A-80FE-22896E326AC2}" destId="{383F0D2F-E2AC-4D25-9744-48A376230ACE}" srcOrd="0" destOrd="0" presId="urn:microsoft.com/office/officeart/2005/8/layout/vList5"/>
    <dgm:cxn modelId="{F7B81CBE-9678-44EB-B087-0D1ECFADFAF5}" type="presParOf" srcId="{383F0D2F-E2AC-4D25-9744-48A376230ACE}" destId="{0A05DBE0-0B54-4C51-95A3-A6D3959346FB}" srcOrd="0" destOrd="0" presId="urn:microsoft.com/office/officeart/2005/8/layout/vList5"/>
    <dgm:cxn modelId="{BF6A3A61-60F0-4DDC-BC37-840ECF49AD7F}" type="presParOf" srcId="{83303E99-BE6E-4F1A-80FE-22896E326AC2}" destId="{1B6465FA-B58D-494E-9F25-27F5CD31465F}" srcOrd="1" destOrd="0" presId="urn:microsoft.com/office/officeart/2005/8/layout/vList5"/>
    <dgm:cxn modelId="{9F9F696B-CE3F-4F1D-9E6F-B438C056FB55}" type="presParOf" srcId="{83303E99-BE6E-4F1A-80FE-22896E326AC2}" destId="{44218630-3EA3-43AE-82E7-2A23D7D6338F}" srcOrd="2" destOrd="0" presId="urn:microsoft.com/office/officeart/2005/8/layout/vList5"/>
    <dgm:cxn modelId="{2A3FBB76-31CF-45A8-8301-660547CDF09E}" type="presParOf" srcId="{44218630-3EA3-43AE-82E7-2A23D7D6338F}" destId="{2C7EB52F-9D57-448C-B901-B92DB7DF6280}" srcOrd="0" destOrd="0" presId="urn:microsoft.com/office/officeart/2005/8/layout/vList5"/>
    <dgm:cxn modelId="{E5C0D565-6093-45AD-AE69-9A2ED8EDE9FF}" type="presParOf" srcId="{83303E99-BE6E-4F1A-80FE-22896E326AC2}" destId="{C105FA64-E9EE-4389-9B7D-C7201877959B}" srcOrd="3" destOrd="0" presId="urn:microsoft.com/office/officeart/2005/8/layout/vList5"/>
    <dgm:cxn modelId="{68F98B63-F5A0-47C5-997E-44FD85384A06}" type="presParOf" srcId="{83303E99-BE6E-4F1A-80FE-22896E326AC2}" destId="{A8251A89-1C0D-49F9-A7F5-F37FBD6B2C39}" srcOrd="4" destOrd="0" presId="urn:microsoft.com/office/officeart/2005/8/layout/vList5"/>
    <dgm:cxn modelId="{90D29F04-96D4-41CD-B9F2-7D6504F1C37F}" type="presParOf" srcId="{A8251A89-1C0D-49F9-A7F5-F37FBD6B2C39}" destId="{5626C6E4-F970-4759-ACB8-AE2A79C3D7D7}" srcOrd="0" destOrd="0" presId="urn:microsoft.com/office/officeart/2005/8/layout/vList5"/>
    <dgm:cxn modelId="{EC562A6D-AF1A-47D4-A93A-E79CCC7BD9D7}" type="presParOf" srcId="{83303E99-BE6E-4F1A-80FE-22896E326AC2}" destId="{8EFA4059-7042-4940-8A86-84CB0738C1E5}" srcOrd="5" destOrd="0" presId="urn:microsoft.com/office/officeart/2005/8/layout/vList5"/>
    <dgm:cxn modelId="{6DB3E5FE-9D44-451C-ADD2-A8DD606BA0CB}" type="presParOf" srcId="{83303E99-BE6E-4F1A-80FE-22896E326AC2}" destId="{19B3D48A-393C-4BA5-986B-6FA4F67AE391}" srcOrd="6" destOrd="0" presId="urn:microsoft.com/office/officeart/2005/8/layout/vList5"/>
    <dgm:cxn modelId="{701BC8F2-B871-46FE-9ACE-C98DCB4D7813}" type="presParOf" srcId="{19B3D48A-393C-4BA5-986B-6FA4F67AE391}" destId="{EF152B9B-C3FF-46B0-858B-D9FC2F3A2725}" srcOrd="0" destOrd="0" presId="urn:microsoft.com/office/officeart/2005/8/layout/vList5"/>
    <dgm:cxn modelId="{737F2236-5A67-4A33-964F-56FA4F64995D}" type="presParOf" srcId="{83303E99-BE6E-4F1A-80FE-22896E326AC2}" destId="{BCA65C9D-598F-45C2-ACA9-56F1BD950AEB}" srcOrd="7" destOrd="0" presId="urn:microsoft.com/office/officeart/2005/8/layout/vList5"/>
    <dgm:cxn modelId="{CF94C9E1-6AAA-42F8-8EDC-19017334E154}" type="presParOf" srcId="{83303E99-BE6E-4F1A-80FE-22896E326AC2}" destId="{20F2E4F6-51F6-41E9-931C-6E8CAB9F355F}" srcOrd="8" destOrd="0" presId="urn:microsoft.com/office/officeart/2005/8/layout/vList5"/>
    <dgm:cxn modelId="{92A1D9C5-3AC1-41D1-987D-7FF787F88532}" type="presParOf" srcId="{20F2E4F6-51F6-41E9-931C-6E8CAB9F355F}" destId="{EB916146-114A-4138-8A5B-7EB8B79F2414}" srcOrd="0" destOrd="0" presId="urn:microsoft.com/office/officeart/2005/8/layout/vList5"/>
    <dgm:cxn modelId="{FEC2B372-2625-4D50-A613-C9784B97C142}" type="presParOf" srcId="{83303E99-BE6E-4F1A-80FE-22896E326AC2}" destId="{1949B731-8F6D-4E87-979B-FE9C0D1ABE18}" srcOrd="9" destOrd="0" presId="urn:microsoft.com/office/officeart/2005/8/layout/vList5"/>
    <dgm:cxn modelId="{34D555DE-05EF-4C2B-A38E-28F0215A1304}" type="presParOf" srcId="{83303E99-BE6E-4F1A-80FE-22896E326AC2}" destId="{50D3EB3E-0780-438B-B242-5B36FE794F08}" srcOrd="10" destOrd="0" presId="urn:microsoft.com/office/officeart/2005/8/layout/vList5"/>
    <dgm:cxn modelId="{08B82417-3BC5-4FDB-B4E8-17319F6830EB}" type="presParOf" srcId="{50D3EB3E-0780-438B-B242-5B36FE794F08}" destId="{2D37B84D-4A4A-4651-A2D9-77AFCE33CDD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68501-2192-43B5-961B-D8BBC80D370E}">
      <dsp:nvSpPr>
        <dsp:cNvPr id="0" name=""/>
        <dsp:cNvSpPr/>
      </dsp:nvSpPr>
      <dsp:spPr>
        <a:xfrm>
          <a:off x="3571" y="404018"/>
          <a:ext cx="2833687" cy="396716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25" tIns="330200" rIns="220925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- выявлению существующего уровня решения образовательных и воспитательных задач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1" y="1911540"/>
        <a:ext cx="2833687" cy="2380297"/>
      </dsp:txXfrm>
    </dsp:sp>
    <dsp:sp modelId="{FAF8AC18-A9B8-4FEE-8652-8714CD6B10CF}">
      <dsp:nvSpPr>
        <dsp:cNvPr id="0" name=""/>
        <dsp:cNvSpPr/>
      </dsp:nvSpPr>
      <dsp:spPr>
        <a:xfrm>
          <a:off x="825341" y="800735"/>
          <a:ext cx="1190148" cy="11901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789" tIns="12700" rIns="92789" bIns="127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sp:txBody>
      <dsp:txXfrm>
        <a:off x="999634" y="975028"/>
        <a:ext cx="841562" cy="841562"/>
      </dsp:txXfrm>
    </dsp:sp>
    <dsp:sp modelId="{13F23211-C445-422F-AC73-103D6979EEAB}">
      <dsp:nvSpPr>
        <dsp:cNvPr id="0" name=""/>
        <dsp:cNvSpPr/>
      </dsp:nvSpPr>
      <dsp:spPr>
        <a:xfrm>
          <a:off x="3571" y="4371109"/>
          <a:ext cx="2833687" cy="72"/>
        </a:xfrm>
        <a:prstGeom prst="rect">
          <a:avLst/>
        </a:prstGeom>
        <a:solidFill>
          <a:schemeClr val="accent2">
            <a:hueOff val="-936486"/>
            <a:satOff val="-1111"/>
            <a:lumOff val="-588"/>
            <a:alphaOff val="0"/>
          </a:schemeClr>
        </a:solidFill>
        <a:ln w="34925" cap="flat" cmpd="sng" algn="in">
          <a:solidFill>
            <a:schemeClr val="accent2">
              <a:hueOff val="-936486"/>
              <a:satOff val="-1111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B064B-4FD1-4812-924D-A3262B67782D}">
      <dsp:nvSpPr>
        <dsp:cNvPr id="0" name=""/>
        <dsp:cNvSpPr/>
      </dsp:nvSpPr>
      <dsp:spPr>
        <a:xfrm>
          <a:off x="3120628" y="404018"/>
          <a:ext cx="2833687" cy="3967162"/>
        </a:xfrm>
        <a:prstGeom prst="rect">
          <a:avLst/>
        </a:prstGeom>
        <a:solidFill>
          <a:schemeClr val="accent2">
            <a:tint val="40000"/>
            <a:alpha val="90000"/>
            <a:hueOff val="-2139641"/>
            <a:satOff val="-3575"/>
            <a:lumOff val="-328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-2139641"/>
              <a:satOff val="-3575"/>
              <a:lumOff val="-3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25" tIns="330200" rIns="220925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определению узких мест, «белых» пятен и противоречий, возникающих в практике</a:t>
          </a:r>
          <a:endParaRPr lang="en-U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0628" y="1911540"/>
        <a:ext cx="2833687" cy="2380297"/>
      </dsp:txXfrm>
    </dsp:sp>
    <dsp:sp modelId="{CD3A84D7-191F-469A-8494-6F9CDEF71CD7}">
      <dsp:nvSpPr>
        <dsp:cNvPr id="0" name=""/>
        <dsp:cNvSpPr/>
      </dsp:nvSpPr>
      <dsp:spPr>
        <a:xfrm>
          <a:off x="3942397" y="800735"/>
          <a:ext cx="1190148" cy="1190148"/>
        </a:xfrm>
        <a:prstGeom prst="ellipse">
          <a:avLst/>
        </a:prstGeom>
        <a:solidFill>
          <a:schemeClr val="accent2">
            <a:hueOff val="-1872972"/>
            <a:satOff val="-2222"/>
            <a:lumOff val="-1176"/>
            <a:alphaOff val="0"/>
          </a:schemeClr>
        </a:solidFill>
        <a:ln w="34925" cap="flat" cmpd="sng" algn="in">
          <a:solidFill>
            <a:schemeClr val="accent2">
              <a:hueOff val="-1872972"/>
              <a:satOff val="-2222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789" tIns="12700" rIns="92789" bIns="127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sp:txBody>
      <dsp:txXfrm>
        <a:off x="4116690" y="975028"/>
        <a:ext cx="841562" cy="841562"/>
      </dsp:txXfrm>
    </dsp:sp>
    <dsp:sp modelId="{9E47021A-A731-43D7-8154-1A6E99B9BCB3}">
      <dsp:nvSpPr>
        <dsp:cNvPr id="0" name=""/>
        <dsp:cNvSpPr/>
      </dsp:nvSpPr>
      <dsp:spPr>
        <a:xfrm>
          <a:off x="3120628" y="4371109"/>
          <a:ext cx="2833687" cy="72"/>
        </a:xfrm>
        <a:prstGeom prst="rect">
          <a:avLst/>
        </a:prstGeom>
        <a:solidFill>
          <a:schemeClr val="accent2">
            <a:hueOff val="-2809459"/>
            <a:satOff val="-3333"/>
            <a:lumOff val="-1764"/>
            <a:alphaOff val="0"/>
          </a:schemeClr>
        </a:solidFill>
        <a:ln w="34925" cap="flat" cmpd="sng" algn="in">
          <a:solidFill>
            <a:schemeClr val="accent2">
              <a:hueOff val="-2809459"/>
              <a:satOff val="-3333"/>
              <a:lumOff val="-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AE4C2-6448-4D57-8FE5-C0FBC88192AE}">
      <dsp:nvSpPr>
        <dsp:cNvPr id="0" name=""/>
        <dsp:cNvSpPr/>
      </dsp:nvSpPr>
      <dsp:spPr>
        <a:xfrm>
          <a:off x="6237684" y="404018"/>
          <a:ext cx="2833687" cy="3967162"/>
        </a:xfrm>
        <a:prstGeom prst="rect">
          <a:avLst/>
        </a:prstGeom>
        <a:solidFill>
          <a:schemeClr val="accent2">
            <a:tint val="40000"/>
            <a:alpha val="90000"/>
            <a:hueOff val="-4279282"/>
            <a:satOff val="-7151"/>
            <a:lumOff val="-655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-4279282"/>
              <a:satOff val="-7151"/>
              <a:lumOff val="-6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25" tIns="330200" rIns="220925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- выявлению ведущих тенденций, оригинальных идей, элементов инновационного и  прогрессивного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37684" y="1911540"/>
        <a:ext cx="2833687" cy="2380297"/>
      </dsp:txXfrm>
    </dsp:sp>
    <dsp:sp modelId="{A39FADD4-795D-4163-87A4-E90C1CCB0E81}">
      <dsp:nvSpPr>
        <dsp:cNvPr id="0" name=""/>
        <dsp:cNvSpPr/>
      </dsp:nvSpPr>
      <dsp:spPr>
        <a:xfrm>
          <a:off x="7059453" y="800735"/>
          <a:ext cx="1190148" cy="1190148"/>
        </a:xfrm>
        <a:prstGeom prst="ellipse">
          <a:avLst/>
        </a:prstGeom>
        <a:solidFill>
          <a:schemeClr val="accent2">
            <a:hueOff val="-3745945"/>
            <a:satOff val="-4443"/>
            <a:lumOff val="-2353"/>
            <a:alphaOff val="0"/>
          </a:schemeClr>
        </a:solidFill>
        <a:ln w="34925" cap="flat" cmpd="sng" algn="in">
          <a:solidFill>
            <a:schemeClr val="accent2">
              <a:hueOff val="-3745945"/>
              <a:satOff val="-4443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789" tIns="12700" rIns="92789" bIns="127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sp:txBody>
      <dsp:txXfrm>
        <a:off x="7233746" y="975028"/>
        <a:ext cx="841562" cy="841562"/>
      </dsp:txXfrm>
    </dsp:sp>
    <dsp:sp modelId="{44B8B4D2-925B-4A9B-B57D-55DE06F2EB29}">
      <dsp:nvSpPr>
        <dsp:cNvPr id="0" name=""/>
        <dsp:cNvSpPr/>
      </dsp:nvSpPr>
      <dsp:spPr>
        <a:xfrm>
          <a:off x="6237684" y="4371109"/>
          <a:ext cx="2833687" cy="72"/>
        </a:xfrm>
        <a:prstGeom prst="rect">
          <a:avLst/>
        </a:prstGeom>
        <a:solidFill>
          <a:schemeClr val="accent2">
            <a:hueOff val="-4682431"/>
            <a:satOff val="-5554"/>
            <a:lumOff val="-2941"/>
            <a:alphaOff val="0"/>
          </a:schemeClr>
        </a:solidFill>
        <a:ln w="34925" cap="flat" cmpd="sng" algn="in">
          <a:solidFill>
            <a:schemeClr val="accent2">
              <a:hueOff val="-4682431"/>
              <a:satOff val="-5554"/>
              <a:lumOff val="-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01D83-49BF-43E5-9D26-DC819BA16552}">
      <dsp:nvSpPr>
        <dsp:cNvPr id="0" name=""/>
        <dsp:cNvSpPr/>
      </dsp:nvSpPr>
      <dsp:spPr>
        <a:xfrm>
          <a:off x="9354740" y="404018"/>
          <a:ext cx="2833687" cy="3967162"/>
        </a:xfrm>
        <a:prstGeom prst="rect">
          <a:avLst/>
        </a:prstGeom>
        <a:solidFill>
          <a:schemeClr val="accent2">
            <a:tint val="40000"/>
            <a:alpha val="90000"/>
            <a:hueOff val="-6418923"/>
            <a:satOff val="-10726"/>
            <a:lumOff val="-983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-6418923"/>
              <a:satOff val="-10726"/>
              <a:lumOff val="-9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25" tIns="330200" rIns="220925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- изучению доступности и эффективности научных рекомендаций, которые становятся достоянием науки и практики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54740" y="1911540"/>
        <a:ext cx="2833687" cy="2380297"/>
      </dsp:txXfrm>
    </dsp:sp>
    <dsp:sp modelId="{E1587721-3AAA-4302-BBA5-9667EB6BE314}">
      <dsp:nvSpPr>
        <dsp:cNvPr id="0" name=""/>
        <dsp:cNvSpPr/>
      </dsp:nvSpPr>
      <dsp:spPr>
        <a:xfrm>
          <a:off x="10176510" y="800735"/>
          <a:ext cx="1190148" cy="1190148"/>
        </a:xfrm>
        <a:prstGeom prst="ellipse">
          <a:avLst/>
        </a:prstGeom>
        <a:solidFill>
          <a:schemeClr val="accent2">
            <a:hueOff val="-5618917"/>
            <a:satOff val="-6665"/>
            <a:lumOff val="-3529"/>
            <a:alphaOff val="0"/>
          </a:schemeClr>
        </a:solidFill>
        <a:ln w="34925" cap="flat" cmpd="sng" algn="in">
          <a:solidFill>
            <a:schemeClr val="accent2">
              <a:hueOff val="-5618917"/>
              <a:satOff val="-6665"/>
              <a:lumOff val="-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789" tIns="12700" rIns="92789" bIns="127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dsp:txBody>
      <dsp:txXfrm>
        <a:off x="10350803" y="975028"/>
        <a:ext cx="841562" cy="841562"/>
      </dsp:txXfrm>
    </dsp:sp>
    <dsp:sp modelId="{7100D915-0250-4EEB-8BA7-48CBE8E0FC69}">
      <dsp:nvSpPr>
        <dsp:cNvPr id="0" name=""/>
        <dsp:cNvSpPr/>
      </dsp:nvSpPr>
      <dsp:spPr>
        <a:xfrm>
          <a:off x="9354740" y="4371109"/>
          <a:ext cx="2833687" cy="72"/>
        </a:xfrm>
        <a:prstGeom prst="rect">
          <a:avLst/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 w="34925" cap="flat" cmpd="sng" algn="in">
          <a:solidFill>
            <a:schemeClr val="accent2">
              <a:hueOff val="-6555403"/>
              <a:satOff val="-7776"/>
              <a:lumOff val="-4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14ECF-D041-475C-8658-C7FC4005EED3}">
      <dsp:nvSpPr>
        <dsp:cNvPr id="0" name=""/>
        <dsp:cNvSpPr/>
      </dsp:nvSpPr>
      <dsp:spPr>
        <a:xfrm>
          <a:off x="0" y="0"/>
          <a:ext cx="11897360" cy="12905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Анализ документов: </a:t>
          </a:r>
          <a:r>
            <a:rPr lang="ru-RU" sz="1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исследование результатов педагогической деятельности на основе мониторинга; сравнение документов (различного характера) автора опыта с существующими рекомендациями с целью выявления нетрадиционных сторон в его педагогической деятельности; учебно-методических, дидактических материалов и </a:t>
          </a:r>
          <a:r>
            <a:rPr lang="ru-RU" sz="18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др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8432" y="0"/>
        <a:ext cx="9448927" cy="1290568"/>
      </dsp:txXfrm>
    </dsp:sp>
    <dsp:sp modelId="{9E2C1BF7-C64D-4487-9675-AD1468D8BE47}">
      <dsp:nvSpPr>
        <dsp:cNvPr id="0" name=""/>
        <dsp:cNvSpPr/>
      </dsp:nvSpPr>
      <dsp:spPr>
        <a:xfrm>
          <a:off x="68960" y="369443"/>
          <a:ext cx="2379472" cy="55168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9000" b="-69000"/>
          </a:stretch>
        </a:blip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1FFAEF-764B-4E9A-8C0F-6BEE9ECDE3D2}">
      <dsp:nvSpPr>
        <dsp:cNvPr id="0" name=""/>
        <dsp:cNvSpPr/>
      </dsp:nvSpPr>
      <dsp:spPr>
        <a:xfrm>
          <a:off x="0" y="1359528"/>
          <a:ext cx="11897360" cy="6896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Анкетирование: </a:t>
          </a:r>
          <a:r>
            <a:rPr lang="ru-RU" sz="1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опыта для коллег, родителей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8432" y="1359528"/>
        <a:ext cx="9448927" cy="689601"/>
      </dsp:txXfrm>
    </dsp:sp>
    <dsp:sp modelId="{26B3D38E-057A-4164-B1DC-A3B91929741D}">
      <dsp:nvSpPr>
        <dsp:cNvPr id="0" name=""/>
        <dsp:cNvSpPr/>
      </dsp:nvSpPr>
      <dsp:spPr>
        <a:xfrm>
          <a:off x="68960" y="1428488"/>
          <a:ext cx="2379472" cy="55168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4000" b="-94000"/>
          </a:stretch>
        </a:blip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2CC6C-2013-4BD0-9403-C30BECC93456}">
      <dsp:nvSpPr>
        <dsp:cNvPr id="0" name=""/>
        <dsp:cNvSpPr/>
      </dsp:nvSpPr>
      <dsp:spPr>
        <a:xfrm>
          <a:off x="0" y="2118089"/>
          <a:ext cx="11897360" cy="6896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Анализ: </a:t>
          </a:r>
          <a:r>
            <a:rPr lang="ru-RU" sz="1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выделение в конкретном опыте общих признаков и составляющих компонентов в их взаимосвязи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8432" y="2118089"/>
        <a:ext cx="9448927" cy="689601"/>
      </dsp:txXfrm>
    </dsp:sp>
    <dsp:sp modelId="{0E582995-949D-45FB-872F-A512AFFE02CA}">
      <dsp:nvSpPr>
        <dsp:cNvPr id="0" name=""/>
        <dsp:cNvSpPr/>
      </dsp:nvSpPr>
      <dsp:spPr>
        <a:xfrm>
          <a:off x="68960" y="2187049"/>
          <a:ext cx="2379472" cy="55168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4000" b="-94000"/>
          </a:stretch>
        </a:blip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59794-3FF3-43F0-BDEA-61E4E0E09360}">
      <dsp:nvSpPr>
        <dsp:cNvPr id="0" name=""/>
        <dsp:cNvSpPr/>
      </dsp:nvSpPr>
      <dsp:spPr>
        <a:xfrm>
          <a:off x="0" y="2876651"/>
          <a:ext cx="11897360" cy="6896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Наблюдение: </a:t>
          </a:r>
          <a:r>
            <a:rPr lang="ru-RU" sz="1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сбор информации при наблюдении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8432" y="2876651"/>
        <a:ext cx="9448927" cy="689601"/>
      </dsp:txXfrm>
    </dsp:sp>
    <dsp:sp modelId="{D343A2E4-4DB2-4B22-9168-FA0939FA6ABE}">
      <dsp:nvSpPr>
        <dsp:cNvPr id="0" name=""/>
        <dsp:cNvSpPr/>
      </dsp:nvSpPr>
      <dsp:spPr>
        <a:xfrm>
          <a:off x="68960" y="2945611"/>
          <a:ext cx="2379472" cy="55168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43" t="-29393" r="3843" b="-224607"/>
          </a:stretch>
        </a:blip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8F1AC-984C-44A2-936F-9FE2BAD19026}">
      <dsp:nvSpPr>
        <dsp:cNvPr id="0" name=""/>
        <dsp:cNvSpPr/>
      </dsp:nvSpPr>
      <dsp:spPr>
        <a:xfrm>
          <a:off x="0" y="3635212"/>
          <a:ext cx="11897360" cy="6896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Сравнение: </a:t>
          </a:r>
          <a:r>
            <a:rPr lang="ru-RU" sz="1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проводится сравнение каждого с каждым из данного ряда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8432" y="3635212"/>
        <a:ext cx="9448927" cy="689601"/>
      </dsp:txXfrm>
    </dsp:sp>
    <dsp:sp modelId="{9BC8B47E-EDA0-4F31-9B1D-ACDB25D4BE23}">
      <dsp:nvSpPr>
        <dsp:cNvPr id="0" name=""/>
        <dsp:cNvSpPr/>
      </dsp:nvSpPr>
      <dsp:spPr>
        <a:xfrm>
          <a:off x="68960" y="3704172"/>
          <a:ext cx="2379472" cy="55168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/>
          <a:srcRect/>
          <a:stretch>
            <a:fillRect l="-1281" t="-164883" r="1281" b="-69117"/>
          </a:stretch>
        </a:blip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C89140-4FA8-4F2D-AA1F-8387F8F2825E}">
      <dsp:nvSpPr>
        <dsp:cNvPr id="0" name=""/>
        <dsp:cNvSpPr/>
      </dsp:nvSpPr>
      <dsp:spPr>
        <a:xfrm>
          <a:off x="0" y="4393774"/>
          <a:ext cx="11897360" cy="6896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 самооценки: </a:t>
          </a:r>
          <a:r>
            <a:rPr lang="ru-RU" sz="1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 оценки педагога самого себя, своих возможностей, качеств, мастерства среди других людей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8432" y="4393774"/>
        <a:ext cx="9448927" cy="689601"/>
      </dsp:txXfrm>
    </dsp:sp>
    <dsp:sp modelId="{EE45774C-55B4-4F32-B017-D3BBD9EE9B22}">
      <dsp:nvSpPr>
        <dsp:cNvPr id="0" name=""/>
        <dsp:cNvSpPr/>
      </dsp:nvSpPr>
      <dsp:spPr>
        <a:xfrm>
          <a:off x="68960" y="4462734"/>
          <a:ext cx="2379472" cy="55168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54" t="-35701" r="854" b="-168299"/>
          </a:stretch>
        </a:blip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F8171-5F0A-42C0-A0B6-AB2CFD39DFB1}">
      <dsp:nvSpPr>
        <dsp:cNvPr id="0" name=""/>
        <dsp:cNvSpPr/>
      </dsp:nvSpPr>
      <dsp:spPr>
        <a:xfrm>
          <a:off x="0" y="5152335"/>
          <a:ext cx="11897360" cy="6896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Диагностика: </a:t>
          </a:r>
          <a:r>
            <a:rPr lang="ru-RU" sz="1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состояния диагностируемых объектов и </a:t>
          </a:r>
          <a:r>
            <a:rPr lang="ru-RU" sz="18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др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8432" y="5152335"/>
        <a:ext cx="9448927" cy="689601"/>
      </dsp:txXfrm>
    </dsp:sp>
    <dsp:sp modelId="{141DF1D2-BFF5-4FB4-AE19-9A71E9395C86}">
      <dsp:nvSpPr>
        <dsp:cNvPr id="0" name=""/>
        <dsp:cNvSpPr/>
      </dsp:nvSpPr>
      <dsp:spPr>
        <a:xfrm>
          <a:off x="68960" y="5221295"/>
          <a:ext cx="2379472" cy="55168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1150" b="-54850"/>
          </a:stretch>
        </a:blip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7348F-A4CE-4487-AB69-C44D46374581}">
      <dsp:nvSpPr>
        <dsp:cNvPr id="0" name=""/>
        <dsp:cNvSpPr/>
      </dsp:nvSpPr>
      <dsp:spPr>
        <a:xfrm>
          <a:off x="0" y="1269280"/>
          <a:ext cx="1176528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u="sng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Практический</a:t>
          </a:r>
          <a:r>
            <a:rPr lang="ru-RU" sz="1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– </a:t>
          </a:r>
          <a:r>
            <a:rPr lang="ru-RU" sz="1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(наиболее часто применяемый) уровень обобщения включает в себя описание и (или) показ приемов и методов работы или отдельных приемов и методов работы, показ результативности работы, показ системы работы. Формы обобщения на этом уровне: открытый урок, семинар-практикум, творческий отчет, выставка, реферат, справка. 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1328679"/>
        <a:ext cx="11646482" cy="1098002"/>
      </dsp:txXfrm>
    </dsp:sp>
    <dsp:sp modelId="{01730207-EB52-4112-959D-F93217FEBA68}">
      <dsp:nvSpPr>
        <dsp:cNvPr id="0" name=""/>
        <dsp:cNvSpPr/>
      </dsp:nvSpPr>
      <dsp:spPr>
        <a:xfrm>
          <a:off x="0" y="2673280"/>
          <a:ext cx="1176528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98801"/>
                <a:satOff val="8455"/>
                <a:lumOff val="1054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2">
                <a:shade val="80000"/>
                <a:hueOff val="98801"/>
                <a:satOff val="8455"/>
                <a:lumOff val="1054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2">
                <a:shade val="80000"/>
                <a:hueOff val="98801"/>
                <a:satOff val="8455"/>
                <a:lumOff val="1054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u="sng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Методический</a:t>
          </a:r>
          <a:r>
            <a:rPr lang="ru-RU" sz="1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 – </a:t>
          </a:r>
          <a:r>
            <a:rPr lang="ru-RU" sz="1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(наиболее продуктивный!) уровень обобщения состоит из научно-теоретического обоснования, выделения ведущей педагогической идеи опыта, характеристики условий развития опыта, анализа результативности работы, подготовки методических разработок и рекомендаций. Формы обобщения на этом уровне: педагогические чтения, мастер-классы, авторская школа, видео. 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2732679"/>
        <a:ext cx="11646482" cy="1098002"/>
      </dsp:txXfrm>
    </dsp:sp>
    <dsp:sp modelId="{E74012BC-6087-4F98-B115-E4718DA9460E}">
      <dsp:nvSpPr>
        <dsp:cNvPr id="0" name=""/>
        <dsp:cNvSpPr/>
      </dsp:nvSpPr>
      <dsp:spPr>
        <a:xfrm>
          <a:off x="0" y="4077280"/>
          <a:ext cx="1176528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197602"/>
                <a:satOff val="16909"/>
                <a:lumOff val="2108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2">
                <a:shade val="80000"/>
                <a:hueOff val="197602"/>
                <a:satOff val="16909"/>
                <a:lumOff val="2108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2">
                <a:shade val="80000"/>
                <a:hueOff val="197602"/>
                <a:satOff val="16909"/>
                <a:lumOff val="2108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u="sng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Научный</a:t>
          </a:r>
          <a:r>
            <a:rPr lang="ru-RU" sz="1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– </a:t>
          </a:r>
          <a:r>
            <a:rPr lang="ru-RU" sz="1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способствующий мотивации самоактуализации обобщения включает разделы: научно-теоретическое обоснование опыта работы; практическая новизна опыта; комплексность опыта; значение опыта для развития теории и практики. Формы обобщения на данном уровне: публикации, статьи, тезисы, в сборниках научно-практических конференций, монографии, другое. 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4136679"/>
        <a:ext cx="11646482" cy="10980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D2DCC-2B33-41BF-AFA9-E6061049CC82}">
      <dsp:nvSpPr>
        <dsp:cNvPr id="0" name=""/>
        <dsp:cNvSpPr/>
      </dsp:nvSpPr>
      <dsp:spPr>
        <a:xfrm>
          <a:off x="0" y="324019"/>
          <a:ext cx="10393679" cy="50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BF2979-6488-41BC-A06A-81C315ED1AE2}">
      <dsp:nvSpPr>
        <dsp:cNvPr id="0" name=""/>
        <dsp:cNvSpPr/>
      </dsp:nvSpPr>
      <dsp:spPr>
        <a:xfrm>
          <a:off x="519684" y="28819"/>
          <a:ext cx="7275576" cy="590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999" tIns="0" rIns="274999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>
              <a:effectLst/>
              <a:latin typeface="Times New Roman" panose="02020603050405020304" pitchFamily="18" charset="0"/>
            </a:rPr>
            <a:t>описания в полном объеме или отдельных фрагментов;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8505" y="57640"/>
        <a:ext cx="7217934" cy="532758"/>
      </dsp:txXfrm>
    </dsp:sp>
    <dsp:sp modelId="{2F05FD73-3624-44DE-B970-00DADD0B38B2}">
      <dsp:nvSpPr>
        <dsp:cNvPr id="0" name=""/>
        <dsp:cNvSpPr/>
      </dsp:nvSpPr>
      <dsp:spPr>
        <a:xfrm>
          <a:off x="0" y="1231220"/>
          <a:ext cx="10393679" cy="50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C6FEE4-27E1-4648-844D-62C4188F2B3A}">
      <dsp:nvSpPr>
        <dsp:cNvPr id="0" name=""/>
        <dsp:cNvSpPr/>
      </dsp:nvSpPr>
      <dsp:spPr>
        <a:xfrm>
          <a:off x="519684" y="936019"/>
          <a:ext cx="7275576" cy="590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999" tIns="0" rIns="274999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>
              <a:effectLst/>
              <a:latin typeface="Times New Roman" panose="02020603050405020304" pitchFamily="18" charset="0"/>
            </a:rPr>
            <a:t>раскрытия способов и приемов, дающих положительный эффект;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8505" y="964840"/>
        <a:ext cx="7217934" cy="532758"/>
      </dsp:txXfrm>
    </dsp:sp>
    <dsp:sp modelId="{70C53046-1A58-44C3-BBAB-CF15EAB9DCA5}">
      <dsp:nvSpPr>
        <dsp:cNvPr id="0" name=""/>
        <dsp:cNvSpPr/>
      </dsp:nvSpPr>
      <dsp:spPr>
        <a:xfrm>
          <a:off x="0" y="2138420"/>
          <a:ext cx="10393679" cy="50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62C292-5C1F-4AC4-AE00-76A71FBE3E27}">
      <dsp:nvSpPr>
        <dsp:cNvPr id="0" name=""/>
        <dsp:cNvSpPr/>
      </dsp:nvSpPr>
      <dsp:spPr>
        <a:xfrm>
          <a:off x="519684" y="1843220"/>
          <a:ext cx="7275576" cy="590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999" tIns="0" rIns="274999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>
              <a:effectLst/>
              <a:latin typeface="Times New Roman" panose="02020603050405020304" pitchFamily="18" charset="0"/>
            </a:rPr>
            <a:t>анализа и описания достигнутых результатов; 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8505" y="1872041"/>
        <a:ext cx="7217934" cy="532758"/>
      </dsp:txXfrm>
    </dsp:sp>
    <dsp:sp modelId="{82F7872C-8254-442C-9EBD-A6EBC43A7119}">
      <dsp:nvSpPr>
        <dsp:cNvPr id="0" name=""/>
        <dsp:cNvSpPr/>
      </dsp:nvSpPr>
      <dsp:spPr>
        <a:xfrm>
          <a:off x="0" y="3045620"/>
          <a:ext cx="10393679" cy="50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DD21DF-1BDE-411F-9EB4-D0074D97DE83}">
      <dsp:nvSpPr>
        <dsp:cNvPr id="0" name=""/>
        <dsp:cNvSpPr/>
      </dsp:nvSpPr>
      <dsp:spPr>
        <a:xfrm>
          <a:off x="519684" y="2750420"/>
          <a:ext cx="7275576" cy="590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999" tIns="0" rIns="274999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>
              <a:effectLst/>
              <a:latin typeface="Times New Roman" panose="02020603050405020304" pitchFamily="18" charset="0"/>
            </a:rPr>
            <a:t>анализа и описания стиля работы педагога; 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8505" y="2779241"/>
        <a:ext cx="7217934" cy="532758"/>
      </dsp:txXfrm>
    </dsp:sp>
    <dsp:sp modelId="{4E99BBC8-D2E2-48A5-9F79-DF2074D00D24}">
      <dsp:nvSpPr>
        <dsp:cNvPr id="0" name=""/>
        <dsp:cNvSpPr/>
      </dsp:nvSpPr>
      <dsp:spPr>
        <a:xfrm>
          <a:off x="0" y="3952820"/>
          <a:ext cx="10393679" cy="50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AAF5A4-C8EC-4DB3-A3C0-295572E76FAE}">
      <dsp:nvSpPr>
        <dsp:cNvPr id="0" name=""/>
        <dsp:cNvSpPr/>
      </dsp:nvSpPr>
      <dsp:spPr>
        <a:xfrm>
          <a:off x="519684" y="3657620"/>
          <a:ext cx="7275576" cy="590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999" tIns="0" rIns="274999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>
              <a:effectLst/>
              <a:latin typeface="Times New Roman" panose="02020603050405020304" pitchFamily="18" charset="0"/>
            </a:rPr>
            <a:t>длительного анализа и описания системы работы и др</a:t>
          </a:r>
          <a:r>
            <a:rPr lang="ru-RU" sz="2000" b="0" i="0" kern="1200">
              <a:effectLst/>
              <a:latin typeface="Times New Roman" panose="02020603050405020304" pitchFamily="18" charset="0"/>
            </a:rPr>
            <a:t>. 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8505" y="3686441"/>
        <a:ext cx="7217934" cy="5327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0BB66-F8DF-447B-BDEC-1559E5616A54}">
      <dsp:nvSpPr>
        <dsp:cNvPr id="0" name=""/>
        <dsp:cNvSpPr/>
      </dsp:nvSpPr>
      <dsp:spPr>
        <a:xfrm>
          <a:off x="0" y="437"/>
          <a:ext cx="1219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61D80-39F8-4D81-954F-870881778B7A}">
      <dsp:nvSpPr>
        <dsp:cNvPr id="0" name=""/>
        <dsp:cNvSpPr/>
      </dsp:nvSpPr>
      <dsp:spPr>
        <a:xfrm>
          <a:off x="0" y="437"/>
          <a:ext cx="12192000" cy="716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решение проблем, возникающих перед образованием на современном этапе развития общества; 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37"/>
        <a:ext cx="12192000" cy="716105"/>
      </dsp:txXfrm>
    </dsp:sp>
    <dsp:sp modelId="{DEF2002F-C2AC-4588-A22F-02F16FD1DB2B}">
      <dsp:nvSpPr>
        <dsp:cNvPr id="0" name=""/>
        <dsp:cNvSpPr/>
      </dsp:nvSpPr>
      <dsp:spPr>
        <a:xfrm>
          <a:off x="0" y="716542"/>
          <a:ext cx="1219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71440-5BAB-45BC-99BE-BE86F52E7095}">
      <dsp:nvSpPr>
        <dsp:cNvPr id="0" name=""/>
        <dsp:cNvSpPr/>
      </dsp:nvSpPr>
      <dsp:spPr>
        <a:xfrm>
          <a:off x="0" y="716542"/>
          <a:ext cx="12192000" cy="716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внедрение достижений психолого-педагогических наук в практику; 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16542"/>
        <a:ext cx="12192000" cy="716105"/>
      </dsp:txXfrm>
    </dsp:sp>
    <dsp:sp modelId="{69C3D2E0-FF33-42E4-BD8F-6EBC9F2ADFA9}">
      <dsp:nvSpPr>
        <dsp:cNvPr id="0" name=""/>
        <dsp:cNvSpPr/>
      </dsp:nvSpPr>
      <dsp:spPr>
        <a:xfrm>
          <a:off x="0" y="1432647"/>
          <a:ext cx="1219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77792-D9C8-4F83-980F-6C4EBE23E051}">
      <dsp:nvSpPr>
        <dsp:cNvPr id="0" name=""/>
        <dsp:cNvSpPr/>
      </dsp:nvSpPr>
      <dsp:spPr>
        <a:xfrm>
          <a:off x="0" y="1432647"/>
          <a:ext cx="12192000" cy="716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выдвижение и апробирование новых идей, содержания, методов, организации педагогического процесса; 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32647"/>
        <a:ext cx="12192000" cy="716105"/>
      </dsp:txXfrm>
    </dsp:sp>
    <dsp:sp modelId="{DB90E181-62FF-4186-88C2-A0B8D4ABCF95}">
      <dsp:nvSpPr>
        <dsp:cNvPr id="0" name=""/>
        <dsp:cNvSpPr/>
      </dsp:nvSpPr>
      <dsp:spPr>
        <a:xfrm>
          <a:off x="0" y="2148752"/>
          <a:ext cx="1219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EC009-0775-457B-AD48-948C61C1C58E}">
      <dsp:nvSpPr>
        <dsp:cNvPr id="0" name=""/>
        <dsp:cNvSpPr/>
      </dsp:nvSpPr>
      <dsp:spPr>
        <a:xfrm>
          <a:off x="0" y="2148752"/>
          <a:ext cx="12192000" cy="716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корректирование и доводку новаций для разнообразных видов и условий образования; 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48752"/>
        <a:ext cx="12192000" cy="716105"/>
      </dsp:txXfrm>
    </dsp:sp>
    <dsp:sp modelId="{EE87957E-B8B7-420D-9F29-9D8433CFB4CB}">
      <dsp:nvSpPr>
        <dsp:cNvPr id="0" name=""/>
        <dsp:cNvSpPr/>
      </dsp:nvSpPr>
      <dsp:spPr>
        <a:xfrm>
          <a:off x="0" y="2864857"/>
          <a:ext cx="1219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D716D-871D-4406-9DEB-21653859D364}">
      <dsp:nvSpPr>
        <dsp:cNvPr id="0" name=""/>
        <dsp:cNvSpPr/>
      </dsp:nvSpPr>
      <dsp:spPr>
        <a:xfrm>
          <a:off x="0" y="2864857"/>
          <a:ext cx="12192000" cy="716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выработку рекомендаций для педагога. 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64857"/>
        <a:ext cx="12192000" cy="7161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D2DCC-2B33-41BF-AFA9-E6061049CC82}">
      <dsp:nvSpPr>
        <dsp:cNvPr id="0" name=""/>
        <dsp:cNvSpPr/>
      </dsp:nvSpPr>
      <dsp:spPr>
        <a:xfrm>
          <a:off x="0" y="324019"/>
          <a:ext cx="10393679" cy="50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BF2979-6488-41BC-A06A-81C315ED1AE2}">
      <dsp:nvSpPr>
        <dsp:cNvPr id="0" name=""/>
        <dsp:cNvSpPr/>
      </dsp:nvSpPr>
      <dsp:spPr>
        <a:xfrm>
          <a:off x="519684" y="28819"/>
          <a:ext cx="7275576" cy="590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999" tIns="0" rIns="2749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8505" y="57640"/>
        <a:ext cx="7217934" cy="532758"/>
      </dsp:txXfrm>
    </dsp:sp>
    <dsp:sp modelId="{2F05FD73-3624-44DE-B970-00DADD0B38B2}">
      <dsp:nvSpPr>
        <dsp:cNvPr id="0" name=""/>
        <dsp:cNvSpPr/>
      </dsp:nvSpPr>
      <dsp:spPr>
        <a:xfrm>
          <a:off x="0" y="1231220"/>
          <a:ext cx="10393679" cy="50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C6FEE4-27E1-4648-844D-62C4188F2B3A}">
      <dsp:nvSpPr>
        <dsp:cNvPr id="0" name=""/>
        <dsp:cNvSpPr/>
      </dsp:nvSpPr>
      <dsp:spPr>
        <a:xfrm>
          <a:off x="519684" y="936019"/>
          <a:ext cx="7275576" cy="590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999" tIns="0" rIns="2749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Изучение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8505" y="964840"/>
        <a:ext cx="7217934" cy="532758"/>
      </dsp:txXfrm>
    </dsp:sp>
    <dsp:sp modelId="{70C53046-1A58-44C3-BBAB-CF15EAB9DCA5}">
      <dsp:nvSpPr>
        <dsp:cNvPr id="0" name=""/>
        <dsp:cNvSpPr/>
      </dsp:nvSpPr>
      <dsp:spPr>
        <a:xfrm>
          <a:off x="0" y="2138420"/>
          <a:ext cx="10393679" cy="50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62C292-5C1F-4AC4-AE00-76A71FBE3E27}">
      <dsp:nvSpPr>
        <dsp:cNvPr id="0" name=""/>
        <dsp:cNvSpPr/>
      </dsp:nvSpPr>
      <dsp:spPr>
        <a:xfrm>
          <a:off x="519684" y="1843220"/>
          <a:ext cx="7275576" cy="590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999" tIns="0" rIns="2749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Обобщение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8505" y="1872041"/>
        <a:ext cx="7217934" cy="532758"/>
      </dsp:txXfrm>
    </dsp:sp>
    <dsp:sp modelId="{82F7872C-8254-442C-9EBD-A6EBC43A7119}">
      <dsp:nvSpPr>
        <dsp:cNvPr id="0" name=""/>
        <dsp:cNvSpPr/>
      </dsp:nvSpPr>
      <dsp:spPr>
        <a:xfrm>
          <a:off x="0" y="3045620"/>
          <a:ext cx="10393679" cy="50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DD21DF-1BDE-411F-9EB4-D0074D97DE83}">
      <dsp:nvSpPr>
        <dsp:cNvPr id="0" name=""/>
        <dsp:cNvSpPr/>
      </dsp:nvSpPr>
      <dsp:spPr>
        <a:xfrm>
          <a:off x="519684" y="2750420"/>
          <a:ext cx="7275576" cy="590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999" tIns="0" rIns="2749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Распространение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8505" y="2779241"/>
        <a:ext cx="7217934" cy="532758"/>
      </dsp:txXfrm>
    </dsp:sp>
    <dsp:sp modelId="{4E99BBC8-D2E2-48A5-9F79-DF2074D00D24}">
      <dsp:nvSpPr>
        <dsp:cNvPr id="0" name=""/>
        <dsp:cNvSpPr/>
      </dsp:nvSpPr>
      <dsp:spPr>
        <a:xfrm>
          <a:off x="0" y="3952820"/>
          <a:ext cx="10393679" cy="50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AAF5A4-C8EC-4DB3-A3C0-295572E76FAE}">
      <dsp:nvSpPr>
        <dsp:cNvPr id="0" name=""/>
        <dsp:cNvSpPr/>
      </dsp:nvSpPr>
      <dsp:spPr>
        <a:xfrm>
          <a:off x="519684" y="3657620"/>
          <a:ext cx="7275576" cy="590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999" tIns="0" rIns="2749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Внедрение 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8505" y="3686441"/>
        <a:ext cx="7217934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EAC0A-AAB5-4EE9-9432-2356A4F11837}">
      <dsp:nvSpPr>
        <dsp:cNvPr id="0" name=""/>
        <dsp:cNvSpPr/>
      </dsp:nvSpPr>
      <dsp:spPr>
        <a:xfrm>
          <a:off x="1471612" y="277"/>
          <a:ext cx="2890242" cy="1734145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Соответствие ППО тенденциям общественного развития, социальному заказу. 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1612" y="277"/>
        <a:ext cx="2890242" cy="1734145"/>
      </dsp:txXfrm>
    </dsp:sp>
    <dsp:sp modelId="{CE478166-65B2-4268-9B5D-6118C9FAEC02}">
      <dsp:nvSpPr>
        <dsp:cNvPr id="0" name=""/>
        <dsp:cNvSpPr/>
      </dsp:nvSpPr>
      <dsp:spPr>
        <a:xfrm>
          <a:off x="4650879" y="277"/>
          <a:ext cx="2890242" cy="1734145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5714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Высокая результативность и эффективность педагогической деятельности.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50879" y="277"/>
        <a:ext cx="2890242" cy="1734145"/>
      </dsp:txXfrm>
    </dsp:sp>
    <dsp:sp modelId="{6584D648-E7F6-4EF1-B17C-6D961EA1FD58}">
      <dsp:nvSpPr>
        <dsp:cNvPr id="0" name=""/>
        <dsp:cNvSpPr/>
      </dsp:nvSpPr>
      <dsp:spPr>
        <a:xfrm>
          <a:off x="7830146" y="277"/>
          <a:ext cx="2890242" cy="1734145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1429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Оптимальное расходование сил и средств педагогов и детей для достижения устойчивых положительных результатов обучения, воспитания и развития.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30146" y="277"/>
        <a:ext cx="2890242" cy="1734145"/>
      </dsp:txXfrm>
    </dsp:sp>
    <dsp:sp modelId="{940A964C-025D-4B89-BD5B-28C1A4D18A76}">
      <dsp:nvSpPr>
        <dsp:cNvPr id="0" name=""/>
        <dsp:cNvSpPr/>
      </dsp:nvSpPr>
      <dsp:spPr>
        <a:xfrm>
          <a:off x="1471612" y="2023447"/>
          <a:ext cx="2890242" cy="1734145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714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Стабильность результатов учебно-воспитательного процесса. 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1612" y="2023447"/>
        <a:ext cx="2890242" cy="1734145"/>
      </dsp:txXfrm>
    </dsp:sp>
    <dsp:sp modelId="{88A69852-2445-4089-837E-076BF6561E6E}">
      <dsp:nvSpPr>
        <dsp:cNvPr id="0" name=""/>
        <dsp:cNvSpPr/>
      </dsp:nvSpPr>
      <dsp:spPr>
        <a:xfrm>
          <a:off x="4650879" y="2023447"/>
          <a:ext cx="2890242" cy="1734145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285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Наличие в нём элементов новизны. 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50879" y="2023447"/>
        <a:ext cx="2890242" cy="1734145"/>
      </dsp:txXfrm>
    </dsp:sp>
    <dsp:sp modelId="{0A1240A4-1D25-48D0-B1FC-0E364E2F09F3}">
      <dsp:nvSpPr>
        <dsp:cNvPr id="0" name=""/>
        <dsp:cNvSpPr/>
      </dsp:nvSpPr>
      <dsp:spPr>
        <a:xfrm>
          <a:off x="7830146" y="2023447"/>
          <a:ext cx="2890242" cy="1734145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8571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Актуальность и перспективность.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30146" y="2023447"/>
        <a:ext cx="2890242" cy="1734145"/>
      </dsp:txXfrm>
    </dsp:sp>
    <dsp:sp modelId="{F8501C04-43BD-4928-A054-7D3CC1F0F2CB}">
      <dsp:nvSpPr>
        <dsp:cNvPr id="0" name=""/>
        <dsp:cNvSpPr/>
      </dsp:nvSpPr>
      <dsp:spPr>
        <a:xfrm>
          <a:off x="3061246" y="4046617"/>
          <a:ext cx="2890242" cy="1734145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4286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Репрезентативность ППО.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61246" y="4046617"/>
        <a:ext cx="2890242" cy="1734145"/>
      </dsp:txXfrm>
    </dsp:sp>
    <dsp:sp modelId="{A7B5ACBA-287F-4FB6-A09B-CE99BF0E1A3A}">
      <dsp:nvSpPr>
        <dsp:cNvPr id="0" name=""/>
        <dsp:cNvSpPr/>
      </dsp:nvSpPr>
      <dsp:spPr>
        <a:xfrm>
          <a:off x="6240513" y="4046617"/>
          <a:ext cx="2890242" cy="1734145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Соответствие ППО современным достижениям педагогики и методики, научная обоснованность. 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40513" y="4046617"/>
        <a:ext cx="2890242" cy="17341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7E25E-B1D3-4FB0-A880-EFB2B877E13A}">
      <dsp:nvSpPr>
        <dsp:cNvPr id="0" name=""/>
        <dsp:cNvSpPr/>
      </dsp:nvSpPr>
      <dsp:spPr>
        <a:xfrm>
          <a:off x="0" y="575"/>
          <a:ext cx="11033762" cy="0"/>
        </a:xfrm>
        <a:prstGeom prst="lin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23DB8-2DCA-4B47-9B75-27066CC11298}">
      <dsp:nvSpPr>
        <dsp:cNvPr id="0" name=""/>
        <dsp:cNvSpPr/>
      </dsp:nvSpPr>
      <dsp:spPr>
        <a:xfrm>
          <a:off x="0" y="575"/>
          <a:ext cx="11033762" cy="673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Комплексный (взята за основу широта содержания) - объединение обучения и воспитания.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75"/>
        <a:ext cx="11033762" cy="673298"/>
      </dsp:txXfrm>
    </dsp:sp>
    <dsp:sp modelId="{64851EAA-A536-4217-83AE-B79D43FF907A}">
      <dsp:nvSpPr>
        <dsp:cNvPr id="0" name=""/>
        <dsp:cNvSpPr/>
      </dsp:nvSpPr>
      <dsp:spPr>
        <a:xfrm>
          <a:off x="0" y="673873"/>
          <a:ext cx="11033762" cy="0"/>
        </a:xfrm>
        <a:prstGeom prst="line">
          <a:avLst/>
        </a:prstGeom>
        <a:solidFill>
          <a:schemeClr val="accent2">
            <a:shade val="50000"/>
            <a:hueOff val="83060"/>
            <a:satOff val="10241"/>
            <a:lumOff val="11639"/>
            <a:alphaOff val="0"/>
          </a:schemeClr>
        </a:solidFill>
        <a:ln w="34925" cap="flat" cmpd="sng" algn="in">
          <a:solidFill>
            <a:schemeClr val="accent2">
              <a:shade val="50000"/>
              <a:hueOff val="83060"/>
              <a:satOff val="10241"/>
              <a:lumOff val="116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8AC6A-D170-4A8C-AD93-962FFE1550E3}">
      <dsp:nvSpPr>
        <dsp:cNvPr id="0" name=""/>
        <dsp:cNvSpPr/>
      </dsp:nvSpPr>
      <dsp:spPr>
        <a:xfrm>
          <a:off x="0" y="673873"/>
          <a:ext cx="11033762" cy="673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Коллективный, групповой и индивидуальный, в зависимости от того, кто является его автором.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73873"/>
        <a:ext cx="11033762" cy="673298"/>
      </dsp:txXfrm>
    </dsp:sp>
    <dsp:sp modelId="{EAB20979-F329-4F38-9D5C-CE223F0A6BBE}">
      <dsp:nvSpPr>
        <dsp:cNvPr id="0" name=""/>
        <dsp:cNvSpPr/>
      </dsp:nvSpPr>
      <dsp:spPr>
        <a:xfrm>
          <a:off x="0" y="1347172"/>
          <a:ext cx="11033762" cy="0"/>
        </a:xfrm>
        <a:prstGeom prst="line">
          <a:avLst/>
        </a:prstGeom>
        <a:solidFill>
          <a:schemeClr val="accent2">
            <a:shade val="50000"/>
            <a:hueOff val="166120"/>
            <a:satOff val="20482"/>
            <a:lumOff val="23278"/>
            <a:alphaOff val="0"/>
          </a:schemeClr>
        </a:solidFill>
        <a:ln w="34925" cap="flat" cmpd="sng" algn="in">
          <a:solidFill>
            <a:schemeClr val="accent2">
              <a:shade val="50000"/>
              <a:hueOff val="166120"/>
              <a:satOff val="20482"/>
              <a:lumOff val="232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3FB41-7CEC-4DBA-B449-9FEAAA773A39}">
      <dsp:nvSpPr>
        <dsp:cNvPr id="0" name=""/>
        <dsp:cNvSpPr/>
      </dsp:nvSpPr>
      <dsp:spPr>
        <a:xfrm>
          <a:off x="0" y="1347172"/>
          <a:ext cx="11033762" cy="673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Дающий высокие результаты по признаку эффективности.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47172"/>
        <a:ext cx="11033762" cy="673298"/>
      </dsp:txXfrm>
    </dsp:sp>
    <dsp:sp modelId="{7B2E13AB-C381-444C-BDA8-1829084F6DE2}">
      <dsp:nvSpPr>
        <dsp:cNvPr id="0" name=""/>
        <dsp:cNvSpPr/>
      </dsp:nvSpPr>
      <dsp:spPr>
        <a:xfrm>
          <a:off x="0" y="2020470"/>
          <a:ext cx="11033762" cy="0"/>
        </a:xfrm>
        <a:prstGeom prst="line">
          <a:avLst/>
        </a:prstGeom>
        <a:solidFill>
          <a:schemeClr val="accent2">
            <a:shade val="50000"/>
            <a:hueOff val="249179"/>
            <a:satOff val="30723"/>
            <a:lumOff val="34917"/>
            <a:alphaOff val="0"/>
          </a:schemeClr>
        </a:solidFill>
        <a:ln w="34925" cap="flat" cmpd="sng" algn="in">
          <a:solidFill>
            <a:schemeClr val="accent2">
              <a:shade val="50000"/>
              <a:hueOff val="249179"/>
              <a:satOff val="30723"/>
              <a:lumOff val="349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2AFB5-EBB2-4500-BEF7-E91302AF05F6}">
      <dsp:nvSpPr>
        <dsp:cNvPr id="0" name=""/>
        <dsp:cNvSpPr/>
      </dsp:nvSpPr>
      <dsp:spPr>
        <a:xfrm>
          <a:off x="0" y="2020470"/>
          <a:ext cx="11033762" cy="673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Исследовательский, частично поисковый, репродуктивный - определяется по степени новизны.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20470"/>
        <a:ext cx="11033762" cy="673298"/>
      </dsp:txXfrm>
    </dsp:sp>
    <dsp:sp modelId="{9318B9D7-14AF-4673-B329-7CA8ABB82D15}">
      <dsp:nvSpPr>
        <dsp:cNvPr id="0" name=""/>
        <dsp:cNvSpPr/>
      </dsp:nvSpPr>
      <dsp:spPr>
        <a:xfrm>
          <a:off x="0" y="2693769"/>
          <a:ext cx="11033762" cy="0"/>
        </a:xfrm>
        <a:prstGeom prst="line">
          <a:avLst/>
        </a:prstGeom>
        <a:solidFill>
          <a:schemeClr val="accent2">
            <a:shade val="50000"/>
            <a:hueOff val="249179"/>
            <a:satOff val="30723"/>
            <a:lumOff val="34917"/>
            <a:alphaOff val="0"/>
          </a:schemeClr>
        </a:solidFill>
        <a:ln w="34925" cap="flat" cmpd="sng" algn="in">
          <a:solidFill>
            <a:schemeClr val="accent2">
              <a:shade val="50000"/>
              <a:hueOff val="249179"/>
              <a:satOff val="30723"/>
              <a:lumOff val="349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893EB-7CC0-427A-BBAE-C289AB5FEFD9}">
      <dsp:nvSpPr>
        <dsp:cNvPr id="0" name=""/>
        <dsp:cNvSpPr/>
      </dsp:nvSpPr>
      <dsp:spPr>
        <a:xfrm>
          <a:off x="0" y="2693769"/>
          <a:ext cx="11033762" cy="673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Эмпирический, научно-теоретический - определяется по степени научной обоснованности.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93769"/>
        <a:ext cx="11033762" cy="673298"/>
      </dsp:txXfrm>
    </dsp:sp>
    <dsp:sp modelId="{87631C9D-2817-4AE6-83A7-52037778E6D5}">
      <dsp:nvSpPr>
        <dsp:cNvPr id="0" name=""/>
        <dsp:cNvSpPr/>
      </dsp:nvSpPr>
      <dsp:spPr>
        <a:xfrm>
          <a:off x="0" y="3367067"/>
          <a:ext cx="11033762" cy="0"/>
        </a:xfrm>
        <a:prstGeom prst="line">
          <a:avLst/>
        </a:prstGeom>
        <a:solidFill>
          <a:schemeClr val="accent2">
            <a:shade val="50000"/>
            <a:hueOff val="166120"/>
            <a:satOff val="20482"/>
            <a:lumOff val="23278"/>
            <a:alphaOff val="0"/>
          </a:schemeClr>
        </a:solidFill>
        <a:ln w="34925" cap="flat" cmpd="sng" algn="in">
          <a:solidFill>
            <a:schemeClr val="accent2">
              <a:shade val="50000"/>
              <a:hueOff val="166120"/>
              <a:satOff val="20482"/>
              <a:lumOff val="232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9DD3F-3C5D-4435-BEB4-59496C607210}">
      <dsp:nvSpPr>
        <dsp:cNvPr id="0" name=""/>
        <dsp:cNvSpPr/>
      </dsp:nvSpPr>
      <dsp:spPr>
        <a:xfrm>
          <a:off x="0" y="3367067"/>
          <a:ext cx="11033762" cy="673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Психолого-педагогический, практический - определяется по характеру научной обоснованности.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367067"/>
        <a:ext cx="11033762" cy="673298"/>
      </dsp:txXfrm>
    </dsp:sp>
    <dsp:sp modelId="{7D373BD3-6872-4D57-B65B-22AD03E3256A}">
      <dsp:nvSpPr>
        <dsp:cNvPr id="0" name=""/>
        <dsp:cNvSpPr/>
      </dsp:nvSpPr>
      <dsp:spPr>
        <a:xfrm>
          <a:off x="0" y="4040366"/>
          <a:ext cx="11033762" cy="0"/>
        </a:xfrm>
        <a:prstGeom prst="line">
          <a:avLst/>
        </a:prstGeom>
        <a:solidFill>
          <a:schemeClr val="accent2">
            <a:shade val="50000"/>
            <a:hueOff val="83060"/>
            <a:satOff val="10241"/>
            <a:lumOff val="11639"/>
            <a:alphaOff val="0"/>
          </a:schemeClr>
        </a:solidFill>
        <a:ln w="34925" cap="flat" cmpd="sng" algn="in">
          <a:solidFill>
            <a:schemeClr val="accent2">
              <a:shade val="50000"/>
              <a:hueOff val="83060"/>
              <a:satOff val="10241"/>
              <a:lumOff val="116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0240-6A11-454E-985C-EB9378F1CFF9}">
      <dsp:nvSpPr>
        <dsp:cNvPr id="0" name=""/>
        <dsp:cNvSpPr/>
      </dsp:nvSpPr>
      <dsp:spPr>
        <a:xfrm>
          <a:off x="0" y="4040366"/>
          <a:ext cx="11033762" cy="673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Длительный, кратковременный - по продолжительности во времени</a:t>
          </a:r>
          <a:r>
            <a:rPr lang="ru-RU" sz="18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b="1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040366"/>
        <a:ext cx="11033762" cy="6732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FC988-799B-4F64-824A-D63CBA3B8BF0}">
      <dsp:nvSpPr>
        <dsp:cNvPr id="0" name=""/>
        <dsp:cNvSpPr/>
      </dsp:nvSpPr>
      <dsp:spPr>
        <a:xfrm>
          <a:off x="3443020" y="1406"/>
          <a:ext cx="3873398" cy="8188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1. Выявление объекта изучения:</a:t>
          </a:r>
          <a:endParaRPr lang="en-US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2993" y="41379"/>
        <a:ext cx="3793452" cy="738906"/>
      </dsp:txXfrm>
    </dsp:sp>
    <dsp:sp modelId="{A9A96DC5-EE3A-4D2A-A567-F5326ED02C00}">
      <dsp:nvSpPr>
        <dsp:cNvPr id="0" name=""/>
        <dsp:cNvSpPr/>
      </dsp:nvSpPr>
      <dsp:spPr>
        <a:xfrm>
          <a:off x="3443020" y="861201"/>
          <a:ext cx="3873398" cy="8188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оценка деятельности педагога с помощью диагностической программы наблюдения;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2993" y="901174"/>
        <a:ext cx="3793452" cy="738906"/>
      </dsp:txXfrm>
    </dsp:sp>
    <dsp:sp modelId="{D35572C0-E179-4A54-9477-BB15C5AEA667}">
      <dsp:nvSpPr>
        <dsp:cNvPr id="0" name=""/>
        <dsp:cNvSpPr/>
      </dsp:nvSpPr>
      <dsp:spPr>
        <a:xfrm>
          <a:off x="3443020" y="1720996"/>
          <a:ext cx="3873398" cy="8188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педагогов, получающих устойчивые положительные результаты;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2993" y="1760969"/>
        <a:ext cx="3793452" cy="738906"/>
      </dsp:txXfrm>
    </dsp:sp>
    <dsp:sp modelId="{267A36E9-AA31-4691-8894-5E3BCA147BB8}">
      <dsp:nvSpPr>
        <dsp:cNvPr id="0" name=""/>
        <dsp:cNvSpPr/>
      </dsp:nvSpPr>
      <dsp:spPr>
        <a:xfrm>
          <a:off x="3443020" y="2580791"/>
          <a:ext cx="3873398" cy="8188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первый сбор информации о деятельности педагога;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2993" y="2620764"/>
        <a:ext cx="3793452" cy="738906"/>
      </dsp:txXfrm>
    </dsp:sp>
    <dsp:sp modelId="{0C56F9EB-9F51-4F60-A311-61BFBA942186}">
      <dsp:nvSpPr>
        <dsp:cNvPr id="0" name=""/>
        <dsp:cNvSpPr/>
      </dsp:nvSpPr>
      <dsp:spPr>
        <a:xfrm>
          <a:off x="3443020" y="3440586"/>
          <a:ext cx="3873398" cy="8188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факторов, способствующих получению высоких результатов;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2993" y="3480559"/>
        <a:ext cx="3793452" cy="738906"/>
      </dsp:txXfrm>
    </dsp:sp>
    <dsp:sp modelId="{2EA256F6-73F9-4242-8787-A01C52EBBC0C}">
      <dsp:nvSpPr>
        <dsp:cNvPr id="0" name=""/>
        <dsp:cNvSpPr/>
      </dsp:nvSpPr>
      <dsp:spPr>
        <a:xfrm>
          <a:off x="3443020" y="4300381"/>
          <a:ext cx="3873398" cy="8188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объектов изучения.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2993" y="4340354"/>
        <a:ext cx="3793452" cy="7389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5439C-2FC7-4FDA-83AE-51C147C4AA25}">
      <dsp:nvSpPr>
        <dsp:cNvPr id="0" name=""/>
        <dsp:cNvSpPr/>
      </dsp:nvSpPr>
      <dsp:spPr>
        <a:xfrm>
          <a:off x="3547059" y="1287"/>
          <a:ext cx="3990441" cy="7888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Постановка цели изучения:</a:t>
          </a:r>
          <a:endParaRPr lang="en-US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85567" y="39795"/>
        <a:ext cx="3913425" cy="711832"/>
      </dsp:txXfrm>
    </dsp:sp>
    <dsp:sp modelId="{76E7C0C2-52A6-41E9-B2C9-877F188DA35B}">
      <dsp:nvSpPr>
        <dsp:cNvPr id="0" name=""/>
        <dsp:cNvSpPr/>
      </dsp:nvSpPr>
      <dsp:spPr>
        <a:xfrm>
          <a:off x="3547059" y="829578"/>
          <a:ext cx="3986544" cy="976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существенного противоречия, на разрешение которого направлен творческий педагога;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4733" y="877252"/>
        <a:ext cx="3891196" cy="881262"/>
      </dsp:txXfrm>
    </dsp:sp>
    <dsp:sp modelId="{CCB4930D-63F0-4144-8F90-5EA5A9057AF0}">
      <dsp:nvSpPr>
        <dsp:cNvPr id="0" name=""/>
        <dsp:cNvSpPr/>
      </dsp:nvSpPr>
      <dsp:spPr>
        <a:xfrm>
          <a:off x="3547059" y="1845631"/>
          <a:ext cx="3990441" cy="7888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формулировка проблемы;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85567" y="1884139"/>
        <a:ext cx="3913425" cy="711832"/>
      </dsp:txXfrm>
    </dsp:sp>
    <dsp:sp modelId="{639016CE-7A7B-4949-9F20-E64528E6B055}">
      <dsp:nvSpPr>
        <dsp:cNvPr id="0" name=""/>
        <dsp:cNvSpPr/>
      </dsp:nvSpPr>
      <dsp:spPr>
        <a:xfrm>
          <a:off x="3547059" y="2673922"/>
          <a:ext cx="3990441" cy="7888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теоретическое обоснование опыта;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85567" y="2712430"/>
        <a:ext cx="3913425" cy="711832"/>
      </dsp:txXfrm>
    </dsp:sp>
    <dsp:sp modelId="{2C4BAEDA-5227-4656-AA38-614A466A685C}">
      <dsp:nvSpPr>
        <dsp:cNvPr id="0" name=""/>
        <dsp:cNvSpPr/>
      </dsp:nvSpPr>
      <dsp:spPr>
        <a:xfrm>
          <a:off x="3547059" y="3502213"/>
          <a:ext cx="3990441" cy="7888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гипотезы о сущности и основных идеях опыта;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85567" y="3540721"/>
        <a:ext cx="3913425" cy="711832"/>
      </dsp:txXfrm>
    </dsp:sp>
    <dsp:sp modelId="{18AA1441-1A61-4F52-9DEF-C603E3766731}">
      <dsp:nvSpPr>
        <dsp:cNvPr id="0" name=""/>
        <dsp:cNvSpPr/>
      </dsp:nvSpPr>
      <dsp:spPr>
        <a:xfrm>
          <a:off x="3547059" y="4330504"/>
          <a:ext cx="3990441" cy="7888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формулировка цели изучения.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85567" y="4369012"/>
        <a:ext cx="3913425" cy="7118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08FAC-91B6-4EAE-A5FD-CEEFF50511D3}">
      <dsp:nvSpPr>
        <dsp:cNvPr id="0" name=""/>
        <dsp:cNvSpPr/>
      </dsp:nvSpPr>
      <dsp:spPr>
        <a:xfrm>
          <a:off x="3775815" y="2627"/>
          <a:ext cx="4247792" cy="12637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Сбор информации об изучаемом опыте:</a:t>
          </a:r>
          <a:endParaRPr lang="en-US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7507" y="64319"/>
        <a:ext cx="4124408" cy="1140382"/>
      </dsp:txXfrm>
    </dsp:sp>
    <dsp:sp modelId="{8ADEB541-A9C3-42BD-812C-BBA57C49C4D7}">
      <dsp:nvSpPr>
        <dsp:cNvPr id="0" name=""/>
        <dsp:cNvSpPr/>
      </dsp:nvSpPr>
      <dsp:spPr>
        <a:xfrm>
          <a:off x="3775815" y="1329581"/>
          <a:ext cx="4247792" cy="12637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отбор методов сбора и обработки информации;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7507" y="1391273"/>
        <a:ext cx="4124408" cy="1140382"/>
      </dsp:txXfrm>
    </dsp:sp>
    <dsp:sp modelId="{C3650722-1E17-42F9-BAC9-E9C9DAA6D038}">
      <dsp:nvSpPr>
        <dsp:cNvPr id="0" name=""/>
        <dsp:cNvSpPr/>
      </dsp:nvSpPr>
      <dsp:spPr>
        <a:xfrm>
          <a:off x="3775815" y="2656536"/>
          <a:ext cx="4247792" cy="12637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программы наблюдения за деятельностью педагога и детей на занятиях и в повседневной жизни по изученной проблеме;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7507" y="2718228"/>
        <a:ext cx="4124408" cy="1140382"/>
      </dsp:txXfrm>
    </dsp:sp>
    <dsp:sp modelId="{525110F3-5218-41CA-96B0-1FFF8B2A1EC2}">
      <dsp:nvSpPr>
        <dsp:cNvPr id="0" name=""/>
        <dsp:cNvSpPr/>
      </dsp:nvSpPr>
      <dsp:spPr>
        <a:xfrm>
          <a:off x="3775815" y="3983490"/>
          <a:ext cx="4247792" cy="12637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методов сбора информации об опыте.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7507" y="4045182"/>
        <a:ext cx="4124408" cy="11403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51008-6347-4042-AB80-49008B268B40}">
      <dsp:nvSpPr>
        <dsp:cNvPr id="0" name=""/>
        <dsp:cNvSpPr/>
      </dsp:nvSpPr>
      <dsp:spPr>
        <a:xfrm>
          <a:off x="3775815" y="2269"/>
          <a:ext cx="4247792" cy="9924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 Педагогический анализ собранной информации:</a:t>
          </a:r>
          <a:endParaRPr lang="en-US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4263" y="50717"/>
        <a:ext cx="4150896" cy="895567"/>
      </dsp:txXfrm>
    </dsp:sp>
    <dsp:sp modelId="{99AC29FF-EA35-43DE-9EF6-E7C0026C7871}">
      <dsp:nvSpPr>
        <dsp:cNvPr id="0" name=""/>
        <dsp:cNvSpPr/>
      </dsp:nvSpPr>
      <dsp:spPr>
        <a:xfrm>
          <a:off x="3775815" y="1044356"/>
          <a:ext cx="4247792" cy="9924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расчленение изучаемого опыта на части, соответствующие основным идеям опыта;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4263" y="1092804"/>
        <a:ext cx="4150896" cy="895567"/>
      </dsp:txXfrm>
    </dsp:sp>
    <dsp:sp modelId="{B78E1160-1EB4-4F12-8D18-801963143CDD}">
      <dsp:nvSpPr>
        <dsp:cNvPr id="0" name=""/>
        <dsp:cNvSpPr/>
      </dsp:nvSpPr>
      <dsp:spPr>
        <a:xfrm>
          <a:off x="3775815" y="2086444"/>
          <a:ext cx="4247792" cy="9924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оценка идей опыта на основе критериев;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4263" y="2134892"/>
        <a:ext cx="4150896" cy="895567"/>
      </dsp:txXfrm>
    </dsp:sp>
    <dsp:sp modelId="{614682D7-CBAF-477E-9CA6-5334C96DC803}">
      <dsp:nvSpPr>
        <dsp:cNvPr id="0" name=""/>
        <dsp:cNvSpPr/>
      </dsp:nvSpPr>
      <dsp:spPr>
        <a:xfrm>
          <a:off x="3775815" y="3128531"/>
          <a:ext cx="4247792" cy="9924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причинно-следственных связей между заявленной проблемой и идеей опыта;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4263" y="3176979"/>
        <a:ext cx="4150896" cy="895567"/>
      </dsp:txXfrm>
    </dsp:sp>
    <dsp:sp modelId="{89676129-BEF7-4D62-A7C5-811CCBA8C03C}">
      <dsp:nvSpPr>
        <dsp:cNvPr id="0" name=""/>
        <dsp:cNvSpPr/>
      </dsp:nvSpPr>
      <dsp:spPr>
        <a:xfrm>
          <a:off x="3775815" y="4170618"/>
          <a:ext cx="4247792" cy="9924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места и роли опыта в целостной педагогической системе.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4263" y="4219066"/>
        <a:ext cx="4150896" cy="8955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5DBE0-0B54-4C51-95A3-A6D3959346FB}">
      <dsp:nvSpPr>
        <dsp:cNvPr id="0" name=""/>
        <dsp:cNvSpPr/>
      </dsp:nvSpPr>
      <dsp:spPr>
        <a:xfrm>
          <a:off x="3268528" y="1467"/>
          <a:ext cx="3677094" cy="854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5. Обобщение опыта:</a:t>
          </a:r>
          <a:endParaRPr lang="en-US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0246" y="43185"/>
        <a:ext cx="3593658" cy="771159"/>
      </dsp:txXfrm>
    </dsp:sp>
    <dsp:sp modelId="{2C7EB52F-9D57-448C-B901-B92DB7DF6280}">
      <dsp:nvSpPr>
        <dsp:cNvPr id="0" name=""/>
        <dsp:cNvSpPr/>
      </dsp:nvSpPr>
      <dsp:spPr>
        <a:xfrm>
          <a:off x="3268528" y="898793"/>
          <a:ext cx="3677094" cy="854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систематизация и синтез полученных на основе анализа данных;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0246" y="940511"/>
        <a:ext cx="3593658" cy="771159"/>
      </dsp:txXfrm>
    </dsp:sp>
    <dsp:sp modelId="{5626C6E4-F970-4759-ACB8-AE2A79C3D7D7}">
      <dsp:nvSpPr>
        <dsp:cNvPr id="0" name=""/>
        <dsp:cNvSpPr/>
      </dsp:nvSpPr>
      <dsp:spPr>
        <a:xfrm>
          <a:off x="3268528" y="1796119"/>
          <a:ext cx="3677094" cy="854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формулировка сущности и ведущей идеи опыта;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0246" y="1837837"/>
        <a:ext cx="3593658" cy="771159"/>
      </dsp:txXfrm>
    </dsp:sp>
    <dsp:sp modelId="{EF152B9B-C3FF-46B0-858B-D9FC2F3A2725}">
      <dsp:nvSpPr>
        <dsp:cNvPr id="0" name=""/>
        <dsp:cNvSpPr/>
      </dsp:nvSpPr>
      <dsp:spPr>
        <a:xfrm>
          <a:off x="3268528" y="2693444"/>
          <a:ext cx="3677094" cy="854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раскрытие условий, в которых развивался опыт и затруднения, с которыми сталкивался педагог;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0246" y="2735162"/>
        <a:ext cx="3593658" cy="771159"/>
      </dsp:txXfrm>
    </dsp:sp>
    <dsp:sp modelId="{EB916146-114A-4138-8A5B-7EB8B79F2414}">
      <dsp:nvSpPr>
        <dsp:cNvPr id="0" name=""/>
        <dsp:cNvSpPr/>
      </dsp:nvSpPr>
      <dsp:spPr>
        <a:xfrm>
          <a:off x="3268528" y="3590770"/>
          <a:ext cx="3677094" cy="854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границ применения опыта и его практической значимости для других педагогов;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0246" y="3632488"/>
        <a:ext cx="3593658" cy="771159"/>
      </dsp:txXfrm>
    </dsp:sp>
    <dsp:sp modelId="{2D37B84D-4A4A-4651-A2D9-77AFCE33CDDB}">
      <dsp:nvSpPr>
        <dsp:cNvPr id="0" name=""/>
        <dsp:cNvSpPr/>
      </dsp:nvSpPr>
      <dsp:spPr>
        <a:xfrm>
          <a:off x="3268528" y="4488096"/>
          <a:ext cx="3677094" cy="854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описание опыта в соответствии с определёнными требованиями.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0246" y="4529814"/>
        <a:ext cx="3593658" cy="771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1527100-97D4-48AF-9CC1-12ECC9AAF0B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4E27FCC-DE69-4AB4-B819-418556FB808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43692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7100-97D4-48AF-9CC1-12ECC9AAF0B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7FCC-DE69-4AB4-B819-418556FB8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4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7100-97D4-48AF-9CC1-12ECC9AAF0B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7FCC-DE69-4AB4-B819-418556FB8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7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7100-97D4-48AF-9CC1-12ECC9AAF0B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7FCC-DE69-4AB4-B819-418556FB8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0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527100-97D4-48AF-9CC1-12ECC9AAF0B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E27FCC-DE69-4AB4-B819-418556FB808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45802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7100-97D4-48AF-9CC1-12ECC9AAF0B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7FCC-DE69-4AB4-B819-418556FB8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8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7100-97D4-48AF-9CC1-12ECC9AAF0B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7FCC-DE69-4AB4-B819-418556FB8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3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7100-97D4-48AF-9CC1-12ECC9AAF0B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7FCC-DE69-4AB4-B819-418556FB8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9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7100-97D4-48AF-9CC1-12ECC9AAF0B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7FCC-DE69-4AB4-B819-418556FB8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9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527100-97D4-48AF-9CC1-12ECC9AAF0B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E27FCC-DE69-4AB4-B819-418556FB80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315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527100-97D4-48AF-9CC1-12ECC9AAF0B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E27FCC-DE69-4AB4-B819-418556FB80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704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1527100-97D4-48AF-9CC1-12ECC9AAF0B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4E27FCC-DE69-4AB4-B819-418556FB80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129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B556C4-7E49-4C36-845D-FC58F5073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849C7183-F7EB-8675-7C88-E7488DC5B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2B2BE-3EF6-DB1C-5DE1-F5F11F76D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1884680"/>
            <a:ext cx="9601200" cy="23825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работы по изучению и систематизации передового педагогического опыта учителя начальных классов </a:t>
            </a:r>
            <a:br>
              <a:rPr lang="ru-RU" b="1" dirty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b="1" i="1" dirty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формы и методы изучения</a:t>
            </a:r>
            <a:br>
              <a:rPr lang="en-US" dirty="0"/>
            </a:br>
            <a:endParaRPr lang="en-US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2CFFF374-52AE-F912-A02A-D795DB4447B1}"/>
              </a:ext>
            </a:extLst>
          </p:cNvPr>
          <p:cNvSpPr/>
          <p:nvPr/>
        </p:nvSpPr>
        <p:spPr>
          <a:xfrm>
            <a:off x="2047240" y="4043680"/>
            <a:ext cx="8097520" cy="81280"/>
          </a:xfrm>
          <a:custGeom>
            <a:avLst/>
            <a:gdLst>
              <a:gd name="connsiteX0" fmla="*/ 0 w 8097520"/>
              <a:gd name="connsiteY0" fmla="*/ 55818 h 81280"/>
              <a:gd name="connsiteX1" fmla="*/ 877666 w 8097520"/>
              <a:gd name="connsiteY1" fmla="*/ 74395 h 81280"/>
              <a:gd name="connsiteX2" fmla="*/ 1347845 w 8097520"/>
              <a:gd name="connsiteY2" fmla="*/ 34144 h 81280"/>
              <a:gd name="connsiteX3" fmla="*/ 2298650 w 8097520"/>
              <a:gd name="connsiteY3" fmla="*/ 80587 h 81280"/>
              <a:gd name="connsiteX4" fmla="*/ 3061384 w 8097520"/>
              <a:gd name="connsiteY4" fmla="*/ 62010 h 81280"/>
              <a:gd name="connsiteX5" fmla="*/ 4148019 w 8097520"/>
              <a:gd name="connsiteY5" fmla="*/ 62010 h 81280"/>
              <a:gd name="connsiteX6" fmla="*/ 5140619 w 8097520"/>
              <a:gd name="connsiteY6" fmla="*/ 15567 h 81280"/>
              <a:gd name="connsiteX7" fmla="*/ 6206357 w 8097520"/>
              <a:gd name="connsiteY7" fmla="*/ 80587 h 81280"/>
              <a:gd name="connsiteX8" fmla="*/ 6895952 w 8097520"/>
              <a:gd name="connsiteY8" fmla="*/ 86 h 81280"/>
              <a:gd name="connsiteX9" fmla="*/ 8097519 w 8097520"/>
              <a:gd name="connsiteY9" fmla="*/ 68202 h 8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7520" h="81280" extrusionOk="0">
                <a:moveTo>
                  <a:pt x="0" y="55818"/>
                </a:moveTo>
                <a:cubicBezTo>
                  <a:pt x="357083" y="46247"/>
                  <a:pt x="717412" y="76834"/>
                  <a:pt x="877666" y="74395"/>
                </a:cubicBezTo>
                <a:cubicBezTo>
                  <a:pt x="1107118" y="69393"/>
                  <a:pt x="1111919" y="34715"/>
                  <a:pt x="1347845" y="34144"/>
                </a:cubicBezTo>
                <a:cubicBezTo>
                  <a:pt x="1579878" y="45160"/>
                  <a:pt x="2053621" y="145548"/>
                  <a:pt x="2298650" y="80587"/>
                </a:cubicBezTo>
                <a:cubicBezTo>
                  <a:pt x="2567546" y="77551"/>
                  <a:pt x="2727249" y="41839"/>
                  <a:pt x="3061384" y="62010"/>
                </a:cubicBezTo>
                <a:cubicBezTo>
                  <a:pt x="3415602" y="52312"/>
                  <a:pt x="3789694" y="122971"/>
                  <a:pt x="4148019" y="62010"/>
                </a:cubicBezTo>
                <a:cubicBezTo>
                  <a:pt x="4464317" y="65806"/>
                  <a:pt x="4798933" y="83592"/>
                  <a:pt x="5140619" y="15567"/>
                </a:cubicBezTo>
                <a:cubicBezTo>
                  <a:pt x="5551423" y="-17187"/>
                  <a:pt x="5968961" y="17633"/>
                  <a:pt x="6206357" y="80587"/>
                </a:cubicBezTo>
                <a:cubicBezTo>
                  <a:pt x="6474548" y="67703"/>
                  <a:pt x="6567393" y="31302"/>
                  <a:pt x="6895952" y="86"/>
                </a:cubicBezTo>
                <a:cubicBezTo>
                  <a:pt x="7244384" y="-58938"/>
                  <a:pt x="7642566" y="90958"/>
                  <a:pt x="8097519" y="68202"/>
                </a:cubicBezTo>
              </a:path>
            </a:pathLst>
          </a:custGeom>
          <a:noFill/>
          <a:ln w="57150">
            <a:solidFill>
              <a:srgbClr val="9EE0F8">
                <a:alpha val="45882"/>
              </a:srgbClr>
            </a:solidFill>
            <a:extLst>
              <a:ext uri="{C807C97D-BFC1-408E-A445-0C87EB9F89A2}">
                <ask:lineSketchStyleProps xmlns:ask="http://schemas.microsoft.com/office/drawing/2018/sketchyshapes" sd="1260764390">
                  <a:custGeom>
                    <a:avLst/>
                    <a:gdLst>
                      <a:gd name="connsiteX0" fmla="*/ 0 w 7874000"/>
                      <a:gd name="connsiteY0" fmla="*/ 183164 h 266716"/>
                      <a:gd name="connsiteX1" fmla="*/ 853440 w 7874000"/>
                      <a:gd name="connsiteY1" fmla="*/ 244124 h 266716"/>
                      <a:gd name="connsiteX2" fmla="*/ 1310640 w 7874000"/>
                      <a:gd name="connsiteY2" fmla="*/ 112044 h 266716"/>
                      <a:gd name="connsiteX3" fmla="*/ 2235200 w 7874000"/>
                      <a:gd name="connsiteY3" fmla="*/ 264444 h 266716"/>
                      <a:gd name="connsiteX4" fmla="*/ 2976880 w 7874000"/>
                      <a:gd name="connsiteY4" fmla="*/ 203484 h 266716"/>
                      <a:gd name="connsiteX5" fmla="*/ 4033520 w 7874000"/>
                      <a:gd name="connsiteY5" fmla="*/ 203484 h 266716"/>
                      <a:gd name="connsiteX6" fmla="*/ 4998720 w 7874000"/>
                      <a:gd name="connsiteY6" fmla="*/ 51084 h 266716"/>
                      <a:gd name="connsiteX7" fmla="*/ 6035040 w 7874000"/>
                      <a:gd name="connsiteY7" fmla="*/ 264444 h 266716"/>
                      <a:gd name="connsiteX8" fmla="*/ 6705600 w 7874000"/>
                      <a:gd name="connsiteY8" fmla="*/ 284 h 266716"/>
                      <a:gd name="connsiteX9" fmla="*/ 7874000 w 7874000"/>
                      <a:gd name="connsiteY9" fmla="*/ 223804 h 266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874000" h="266716">
                        <a:moveTo>
                          <a:pt x="0" y="183164"/>
                        </a:moveTo>
                        <a:cubicBezTo>
                          <a:pt x="317500" y="219570"/>
                          <a:pt x="635000" y="255977"/>
                          <a:pt x="853440" y="244124"/>
                        </a:cubicBezTo>
                        <a:cubicBezTo>
                          <a:pt x="1071880" y="232271"/>
                          <a:pt x="1080347" y="108657"/>
                          <a:pt x="1310640" y="112044"/>
                        </a:cubicBezTo>
                        <a:cubicBezTo>
                          <a:pt x="1540933" y="115431"/>
                          <a:pt x="1957493" y="249204"/>
                          <a:pt x="2235200" y="264444"/>
                        </a:cubicBezTo>
                        <a:cubicBezTo>
                          <a:pt x="2512907" y="279684"/>
                          <a:pt x="2677160" y="213644"/>
                          <a:pt x="2976880" y="203484"/>
                        </a:cubicBezTo>
                        <a:cubicBezTo>
                          <a:pt x="3276600" y="193324"/>
                          <a:pt x="3696547" y="228884"/>
                          <a:pt x="4033520" y="203484"/>
                        </a:cubicBezTo>
                        <a:cubicBezTo>
                          <a:pt x="4370493" y="178084"/>
                          <a:pt x="4665133" y="40924"/>
                          <a:pt x="4998720" y="51084"/>
                        </a:cubicBezTo>
                        <a:cubicBezTo>
                          <a:pt x="5332307" y="61244"/>
                          <a:pt x="5750560" y="272911"/>
                          <a:pt x="6035040" y="264444"/>
                        </a:cubicBezTo>
                        <a:cubicBezTo>
                          <a:pt x="6319520" y="255977"/>
                          <a:pt x="6399107" y="7057"/>
                          <a:pt x="6705600" y="284"/>
                        </a:cubicBezTo>
                        <a:cubicBezTo>
                          <a:pt x="7012093" y="-6489"/>
                          <a:pt x="7443046" y="108657"/>
                          <a:pt x="7874000" y="22380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64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BB8F43AD-1F55-1A06-53E6-ACB6613FB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16D75-8208-18A2-DBC9-AE0D2809E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42701"/>
            <a:ext cx="10439400" cy="86868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обобщения и распространения ППО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oup 245">
            <a:extLst>
              <a:ext uri="{FF2B5EF4-FFF2-40B4-BE49-F238E27FC236}">
                <a16:creationId xmlns:a16="http://schemas.microsoft.com/office/drawing/2014/main" id="{4CBE8549-5199-9E8A-B78B-DB858711DC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857968"/>
              </p:ext>
            </p:extLst>
          </p:nvPr>
        </p:nvGraphicFramePr>
        <p:xfrm>
          <a:off x="-1" y="1234445"/>
          <a:ext cx="12192000" cy="5638791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4483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9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8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12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Организационные единицы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объединения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Открытые занятия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Наблюдения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Научно-педагогический семинар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Научно-практическая конференция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Проблемная лаборатория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 педагогов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Анкетирование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2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передового опыта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чтения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документации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8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педагогического мастерства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Педагогическая выставка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Хронометрирование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Спецкурс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Диспуты и дискуссии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Самообразование 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Семинарские занятия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Практикумы 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Консультации 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2292" name="Picture 4">
            <a:extLst>
              <a:ext uri="{FF2B5EF4-FFF2-40B4-BE49-F238E27FC236}">
                <a16:creationId xmlns:a16="http://schemas.microsoft.com/office/drawing/2014/main" id="{94C2AF01-24D5-A79B-DF04-10CCADB09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121" y="4472080"/>
            <a:ext cx="2772410" cy="26585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174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B556C4-7E49-4C36-845D-FC58F5073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10E1C276-D165-96FD-AD58-1D892F2DE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02473EAC-B555-B090-8BC2-2E2FEF83DF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601937"/>
              </p:ext>
            </p:extLst>
          </p:nvPr>
        </p:nvGraphicFramePr>
        <p:xfrm>
          <a:off x="-3078480" y="1717040"/>
          <a:ext cx="1075944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B3E82AB-463C-C7DC-2C8D-0838464082CC}"/>
              </a:ext>
            </a:extLst>
          </p:cNvPr>
          <p:cNvSpPr txBox="1"/>
          <p:nvPr/>
        </p:nvSpPr>
        <p:spPr>
          <a:xfrm>
            <a:off x="106680" y="726278"/>
            <a:ext cx="11978640" cy="646331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indent="0" algn="ctr">
              <a:spcBef>
                <a:spcPts val="0"/>
              </a:spcBef>
              <a:buNone/>
            </a:pPr>
            <a:r>
              <a:rPr lang="ru-RU" sz="3600" b="1" i="1" dirty="0">
                <a:effectLst/>
                <a:latin typeface="Times New Roman" panose="02020603050405020304" pitchFamily="18" charset="0"/>
              </a:rPr>
              <a:t>ПРОГРАММА ИЗУЧЕНИЯ ППО</a:t>
            </a:r>
            <a:endParaRPr lang="ru-RU" sz="3600" b="1" i="1" dirty="0">
              <a:effectLst/>
              <a:latin typeface="Open Sans" panose="020B0606030504020204" pitchFamily="34" charset="0"/>
            </a:endParaRP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CE306BC4-BCC8-A27B-312C-7BA5430C3B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31130"/>
              </p:ext>
            </p:extLst>
          </p:nvPr>
        </p:nvGraphicFramePr>
        <p:xfrm>
          <a:off x="4178359" y="1702863"/>
          <a:ext cx="1108456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3314" name="Picture 2">
            <a:extLst>
              <a:ext uri="{FF2B5EF4-FFF2-40B4-BE49-F238E27FC236}">
                <a16:creationId xmlns:a16="http://schemas.microsoft.com/office/drawing/2014/main" id="{4061B146-6CFA-E204-6078-BA49BA45A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384" y="2574655"/>
            <a:ext cx="3459769" cy="28447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518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0368C8-CC9D-3D58-D796-AF3E4B3B5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/>
          <a:stretch/>
        </p:blipFill>
        <p:spPr bwMode="auto">
          <a:xfrm>
            <a:off x="-1" y="10"/>
            <a:ext cx="121886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3E82AB-463C-C7DC-2C8D-0838464082CC}"/>
              </a:ext>
            </a:extLst>
          </p:cNvPr>
          <p:cNvSpPr txBox="1"/>
          <p:nvPr/>
        </p:nvSpPr>
        <p:spPr>
          <a:xfrm>
            <a:off x="106680" y="726278"/>
            <a:ext cx="11978640" cy="646331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indent="0" algn="ctr">
              <a:spcBef>
                <a:spcPts val="0"/>
              </a:spcBef>
              <a:buNone/>
            </a:pPr>
            <a:r>
              <a:rPr lang="ru-RU" sz="3600" b="1" i="1" dirty="0">
                <a:effectLst/>
                <a:latin typeface="Times New Roman" panose="02020603050405020304" pitchFamily="18" charset="0"/>
              </a:rPr>
              <a:t>ПРОГРАММА ИЗУЧЕНИЯ ППО</a:t>
            </a:r>
            <a:endParaRPr lang="ru-RU" sz="3600" b="1" i="1" dirty="0">
              <a:effectLst/>
              <a:latin typeface="Open Sans" panose="020B0606030504020204" pitchFamily="34" charset="0"/>
            </a:endParaRP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3689A951-8B21-76ED-E85D-4242D2B863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1814868"/>
              </p:ext>
            </p:extLst>
          </p:nvPr>
        </p:nvGraphicFramePr>
        <p:xfrm>
          <a:off x="-3516661" y="1490362"/>
          <a:ext cx="11799423" cy="5249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id="{1DE8CBB6-8FB0-3AF3-4D99-5B038B9AA2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3938562"/>
              </p:ext>
            </p:extLst>
          </p:nvPr>
        </p:nvGraphicFramePr>
        <p:xfrm>
          <a:off x="3905888" y="1532628"/>
          <a:ext cx="11799423" cy="5165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4338" name="Picture 2">
            <a:extLst>
              <a:ext uri="{FF2B5EF4-FFF2-40B4-BE49-F238E27FC236}">
                <a16:creationId xmlns:a16="http://schemas.microsoft.com/office/drawing/2014/main" id="{5FB8A72C-67B2-CC1F-C56A-EB9B41E3A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374" y="2181064"/>
            <a:ext cx="3868479" cy="386847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607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0368C8-CC9D-3D58-D796-AF3E4B3B5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/>
          <a:stretch/>
        </p:blipFill>
        <p:spPr bwMode="auto">
          <a:xfrm>
            <a:off x="-1" y="10"/>
            <a:ext cx="121886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462D55-47B1-D11B-23C9-C3DC7ED31D0F}"/>
              </a:ext>
            </a:extLst>
          </p:cNvPr>
          <p:cNvSpPr/>
          <p:nvPr/>
        </p:nvSpPr>
        <p:spPr>
          <a:xfrm>
            <a:off x="0" y="0"/>
            <a:ext cx="12192000" cy="6857990"/>
          </a:xfrm>
          <a:prstGeom prst="rect">
            <a:avLst/>
          </a:prstGeom>
          <a:solidFill>
            <a:srgbClr val="00000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E82AB-463C-C7DC-2C8D-0838464082CC}"/>
              </a:ext>
            </a:extLst>
          </p:cNvPr>
          <p:cNvSpPr txBox="1"/>
          <p:nvPr/>
        </p:nvSpPr>
        <p:spPr>
          <a:xfrm>
            <a:off x="106680" y="726278"/>
            <a:ext cx="11978640" cy="646331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indent="0" algn="ctr">
              <a:spcBef>
                <a:spcPts val="0"/>
              </a:spcBef>
              <a:buNone/>
            </a:pPr>
            <a:r>
              <a:rPr lang="ru-RU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ПРОГРАММА ИЗУЧЕНИЯ ППО</a:t>
            </a:r>
            <a:endParaRPr lang="ru-RU" sz="3600" b="1" i="1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06F6DDD3-5265-1E9D-B057-0921F60DDE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1015848"/>
              </p:ext>
            </p:extLst>
          </p:nvPr>
        </p:nvGraphicFramePr>
        <p:xfrm>
          <a:off x="-2736390" y="1478779"/>
          <a:ext cx="10214150" cy="5344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2" name="Picture 2">
            <a:extLst>
              <a:ext uri="{FF2B5EF4-FFF2-40B4-BE49-F238E27FC236}">
                <a16:creationId xmlns:a16="http://schemas.microsoft.com/office/drawing/2014/main" id="{B5D80C68-EE4D-7374-8BD7-9B4F01697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70" y="1638652"/>
            <a:ext cx="4554386" cy="3233352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977519-30DB-622C-77A1-F06D78A9C2FB}"/>
              </a:ext>
            </a:extLst>
          </p:cNvPr>
          <p:cNvSpPr txBox="1"/>
          <p:nvPr/>
        </p:nvSpPr>
        <p:spPr>
          <a:xfrm>
            <a:off x="4602480" y="5196007"/>
            <a:ext cx="7386320" cy="1477328"/>
          </a:xfrm>
          <a:prstGeom prst="rect">
            <a:avLst/>
          </a:prstGeom>
          <a:noFill/>
          <a:ln w="57150"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indent="0" algn="ctr">
              <a:spcBef>
                <a:spcPts val="0"/>
              </a:spcBef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Итак, после выявления опыта, начинается процесс его изучения. Период изучения опыта крайне сложен и ответственен. Если руководитель будет судить только по результату, без тщательного анализа педагогического процесса, можно заранее предсказать бесполезность такого изучения.</a:t>
            </a:r>
            <a:endParaRPr lang="ru-RU" b="1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258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980DC2AD-9295-EB55-2EAB-19F947013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/>
          <a:stretch/>
        </p:blipFill>
        <p:spPr bwMode="auto">
          <a:xfrm>
            <a:off x="-1" y="10"/>
            <a:ext cx="121886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EFB45-9806-87FB-3C58-9AC52D1C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680" y="35560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изучения педагогического опыта</a:t>
            </a:r>
            <a:br>
              <a:rPr lang="ru-RU" sz="3600" b="1" i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9FA57E3-382D-3D4E-909A-BB57F600EB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203171"/>
              </p:ext>
            </p:extLst>
          </p:nvPr>
        </p:nvGraphicFramePr>
        <p:xfrm>
          <a:off x="145645" y="1016000"/>
          <a:ext cx="11897360" cy="584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597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B556C4-7E49-4C36-845D-FC58F5073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114C3F99-4A31-E487-177E-1FC4B9D73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B537A-AC6B-AE1C-65B9-5898B0233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" y="641174"/>
            <a:ext cx="11338560" cy="14859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обобщение передового </a:t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опыта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CE0711-B3D3-560F-768C-84BE9C206B00}"/>
              </a:ext>
            </a:extLst>
          </p:cNvPr>
          <p:cNvSpPr txBox="1"/>
          <p:nvPr/>
        </p:nvSpPr>
        <p:spPr>
          <a:xfrm>
            <a:off x="182880" y="1889759"/>
            <a:ext cx="11805920" cy="92333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 анализом опыта понимают мысленное расчленение целостного педагогического процесса на составляющие его элементы. Выделяемые путём анализа элементы педагогического опыта оцениваются с точки зрения их педагогической эффективности.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D23F816-F53B-D02D-E3C6-E6DFD21FB252}"/>
              </a:ext>
            </a:extLst>
          </p:cNvPr>
          <p:cNvSpPr/>
          <p:nvPr/>
        </p:nvSpPr>
        <p:spPr>
          <a:xfrm>
            <a:off x="4602480" y="4910299"/>
            <a:ext cx="7386320" cy="1563398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ОБУЧЕНИЯ</a:t>
            </a:r>
            <a:endParaRPr lang="ru-RU" sz="18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должен установить, как педагог определяет содержание обучения, в какой мере оно отвечает намеченным педагогическим задачам.</a:t>
            </a:r>
            <a:r>
              <a:rPr lang="ru-RU" sz="1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2EA0318E-1466-A392-94B9-7A2550D1A6BE}"/>
              </a:ext>
            </a:extLst>
          </p:cNvPr>
          <p:cNvSpPr/>
          <p:nvPr/>
        </p:nvSpPr>
        <p:spPr>
          <a:xfrm>
            <a:off x="7569200" y="3883237"/>
            <a:ext cx="1473200" cy="923331"/>
          </a:xfrm>
          <a:custGeom>
            <a:avLst/>
            <a:gdLst>
              <a:gd name="connsiteX0" fmla="*/ 0 w 1473200"/>
              <a:gd name="connsiteY0" fmla="*/ 26880 h 1307040"/>
              <a:gd name="connsiteX1" fmla="*/ 1137920 w 1473200"/>
              <a:gd name="connsiteY1" fmla="*/ 169120 h 1307040"/>
              <a:gd name="connsiteX2" fmla="*/ 1473200 w 1473200"/>
              <a:gd name="connsiteY2" fmla="*/ 1307040 h 130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3200" h="1307040">
                <a:moveTo>
                  <a:pt x="0" y="26880"/>
                </a:moveTo>
                <a:cubicBezTo>
                  <a:pt x="446193" y="-8680"/>
                  <a:pt x="892387" y="-44240"/>
                  <a:pt x="1137920" y="169120"/>
                </a:cubicBezTo>
                <a:cubicBezTo>
                  <a:pt x="1383453" y="382480"/>
                  <a:pt x="1428326" y="844760"/>
                  <a:pt x="1473200" y="1307040"/>
                </a:cubicBezTo>
              </a:path>
            </a:pathLst>
          </a:custGeom>
          <a:noFill/>
          <a:ln>
            <a:solidFill>
              <a:schemeClr val="tx2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933A125-C540-D98C-6429-8249CD85AB50}"/>
              </a:ext>
            </a:extLst>
          </p:cNvPr>
          <p:cNvSpPr/>
          <p:nvPr/>
        </p:nvSpPr>
        <p:spPr>
          <a:xfrm>
            <a:off x="182880" y="3139440"/>
            <a:ext cx="7386320" cy="1563398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ЗАДАЧИ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анализе и оценке этого элемента опыта педагога необходимо выяснить, какие именно задачи он поставил перед собой.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A6629DB2-09BF-95B8-C1CD-BB09F1D82B3D}"/>
              </a:ext>
            </a:extLst>
          </p:cNvPr>
          <p:cNvSpPr/>
          <p:nvPr/>
        </p:nvSpPr>
        <p:spPr>
          <a:xfrm rot="9400531" flipV="1">
            <a:off x="3012482" y="5737250"/>
            <a:ext cx="1711091" cy="738296"/>
          </a:xfrm>
          <a:custGeom>
            <a:avLst/>
            <a:gdLst>
              <a:gd name="connsiteX0" fmla="*/ 0 w 1473200"/>
              <a:gd name="connsiteY0" fmla="*/ 26880 h 1307040"/>
              <a:gd name="connsiteX1" fmla="*/ 1137920 w 1473200"/>
              <a:gd name="connsiteY1" fmla="*/ 169120 h 1307040"/>
              <a:gd name="connsiteX2" fmla="*/ 1473200 w 1473200"/>
              <a:gd name="connsiteY2" fmla="*/ 1307040 h 130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3200" h="1307040">
                <a:moveTo>
                  <a:pt x="0" y="26880"/>
                </a:moveTo>
                <a:cubicBezTo>
                  <a:pt x="446193" y="-8680"/>
                  <a:pt x="892387" y="-44240"/>
                  <a:pt x="1137920" y="169120"/>
                </a:cubicBezTo>
                <a:cubicBezTo>
                  <a:pt x="1383453" y="382480"/>
                  <a:pt x="1428326" y="844760"/>
                  <a:pt x="1473200" y="1307040"/>
                </a:cubicBezTo>
              </a:path>
            </a:pathLst>
          </a:custGeom>
          <a:noFill/>
          <a:ln>
            <a:solidFill>
              <a:schemeClr val="tx2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6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B556C4-7E49-4C36-845D-FC58F5073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8692EEF-6A34-C368-1FC2-6B32D7E8E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1A9F5A4-DED0-6093-06A5-4EFFE775DE64}"/>
              </a:ext>
            </a:extLst>
          </p:cNvPr>
          <p:cNvSpPr txBox="1">
            <a:spLocks/>
          </p:cNvSpPr>
          <p:nvPr/>
        </p:nvSpPr>
        <p:spPr>
          <a:xfrm>
            <a:off x="426720" y="206186"/>
            <a:ext cx="1133856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обобщение передового </a:t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опыта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4E85D25-57E4-6134-789E-4A79DB2A671C}"/>
              </a:ext>
            </a:extLst>
          </p:cNvPr>
          <p:cNvSpPr/>
          <p:nvPr/>
        </p:nvSpPr>
        <p:spPr>
          <a:xfrm>
            <a:off x="71120" y="5114295"/>
            <a:ext cx="8615680" cy="1743695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МАТЕРИАЛЬНОЕ ОСНАЩЕНИЕ ДЕЯТЕЛЬНОСТИ ПЕДАГОГА И ДЕТЕЙ</a:t>
            </a:r>
            <a:endParaRPr lang="ru-RU" sz="18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установить, насколько удачно используются учебно-наглядные пособия, современные технические средства, оборудование, дидактические материалы и т.д. Особое внимание следует обратить на пособия, дидактические материалы, изготовленные силами педагога.</a:t>
            </a:r>
            <a:r>
              <a:rPr lang="ru-RU" sz="1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B6A1D2AD-F82C-16E3-4679-ABC6FDFF6CB3}"/>
              </a:ext>
            </a:extLst>
          </p:cNvPr>
          <p:cNvSpPr/>
          <p:nvPr/>
        </p:nvSpPr>
        <p:spPr>
          <a:xfrm>
            <a:off x="8686800" y="1838066"/>
            <a:ext cx="1473200" cy="1307040"/>
          </a:xfrm>
          <a:custGeom>
            <a:avLst/>
            <a:gdLst>
              <a:gd name="connsiteX0" fmla="*/ 0 w 1473200"/>
              <a:gd name="connsiteY0" fmla="*/ 26880 h 1307040"/>
              <a:gd name="connsiteX1" fmla="*/ 1137920 w 1473200"/>
              <a:gd name="connsiteY1" fmla="*/ 169120 h 1307040"/>
              <a:gd name="connsiteX2" fmla="*/ 1473200 w 1473200"/>
              <a:gd name="connsiteY2" fmla="*/ 1307040 h 130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3200" h="1307040">
                <a:moveTo>
                  <a:pt x="0" y="26880"/>
                </a:moveTo>
                <a:cubicBezTo>
                  <a:pt x="446193" y="-8680"/>
                  <a:pt x="892387" y="-44240"/>
                  <a:pt x="1137920" y="169120"/>
                </a:cubicBezTo>
                <a:cubicBezTo>
                  <a:pt x="1383453" y="382480"/>
                  <a:pt x="1428326" y="844760"/>
                  <a:pt x="1473200" y="1307040"/>
                </a:cubicBezTo>
              </a:path>
            </a:pathLst>
          </a:custGeom>
          <a:noFill/>
          <a:ln>
            <a:solidFill>
              <a:schemeClr val="tx2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41C70BA1-9C74-63B3-3E43-EDA3050A6A3C}"/>
              </a:ext>
            </a:extLst>
          </p:cNvPr>
          <p:cNvSpPr/>
          <p:nvPr/>
        </p:nvSpPr>
        <p:spPr>
          <a:xfrm rot="276820" flipH="1">
            <a:off x="3084978" y="3852338"/>
            <a:ext cx="1558076" cy="1201235"/>
          </a:xfrm>
          <a:custGeom>
            <a:avLst/>
            <a:gdLst>
              <a:gd name="connsiteX0" fmla="*/ 0 w 1473200"/>
              <a:gd name="connsiteY0" fmla="*/ 26880 h 1307040"/>
              <a:gd name="connsiteX1" fmla="*/ 1137920 w 1473200"/>
              <a:gd name="connsiteY1" fmla="*/ 169120 h 1307040"/>
              <a:gd name="connsiteX2" fmla="*/ 1473200 w 1473200"/>
              <a:gd name="connsiteY2" fmla="*/ 1307040 h 130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3200" h="1307040">
                <a:moveTo>
                  <a:pt x="0" y="26880"/>
                </a:moveTo>
                <a:cubicBezTo>
                  <a:pt x="446193" y="-8680"/>
                  <a:pt x="892387" y="-44240"/>
                  <a:pt x="1137920" y="169120"/>
                </a:cubicBezTo>
                <a:cubicBezTo>
                  <a:pt x="1383453" y="382480"/>
                  <a:pt x="1428326" y="844760"/>
                  <a:pt x="1473200" y="1307040"/>
                </a:cubicBezTo>
              </a:path>
            </a:pathLst>
          </a:custGeom>
          <a:noFill/>
          <a:ln>
            <a:solidFill>
              <a:schemeClr val="tx2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EF0CA44-9BD6-5326-16E0-47A1760D8F93}"/>
              </a:ext>
            </a:extLst>
          </p:cNvPr>
          <p:cNvSpPr/>
          <p:nvPr/>
        </p:nvSpPr>
        <p:spPr>
          <a:xfrm>
            <a:off x="71120" y="1447852"/>
            <a:ext cx="8615680" cy="1743695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ПЕДАГОГА</a:t>
            </a:r>
            <a:endParaRPr lang="ru-RU" sz="18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анализе и оценке опыта педагога необходимо обратить внимание на соответствие его деятельности поставленным педагогическим задачам, специфике содержания обучения, уровню подготовленности детей к обучению в школе, индивидуальным особенностям детей и т.д.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667C2B8-05FC-0872-C065-42FFBE34BB55}"/>
              </a:ext>
            </a:extLst>
          </p:cNvPr>
          <p:cNvSpPr/>
          <p:nvPr/>
        </p:nvSpPr>
        <p:spPr>
          <a:xfrm>
            <a:off x="4724400" y="3281073"/>
            <a:ext cx="7386320" cy="1743695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ДЕТЕЙ НА ЗАНЯТИЯХ</a:t>
            </a:r>
            <a:endParaRPr lang="ru-RU" sz="18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анализе и оценке деятельности детей особенно важно установить, как они относятся к ней (работают целеустремлённо, с увлечением, интересом или неохотно).</a:t>
            </a:r>
            <a:r>
              <a:rPr lang="ru-RU" sz="1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DD15850C-F317-7EB8-48F1-33A44E21F6B0}"/>
              </a:ext>
            </a:extLst>
          </p:cNvPr>
          <p:cNvSpPr/>
          <p:nvPr/>
        </p:nvSpPr>
        <p:spPr>
          <a:xfrm>
            <a:off x="8686800" y="6039175"/>
            <a:ext cx="1473200" cy="818815"/>
          </a:xfrm>
          <a:custGeom>
            <a:avLst/>
            <a:gdLst>
              <a:gd name="connsiteX0" fmla="*/ 0 w 1473200"/>
              <a:gd name="connsiteY0" fmla="*/ 26880 h 1307040"/>
              <a:gd name="connsiteX1" fmla="*/ 1137920 w 1473200"/>
              <a:gd name="connsiteY1" fmla="*/ 169120 h 1307040"/>
              <a:gd name="connsiteX2" fmla="*/ 1473200 w 1473200"/>
              <a:gd name="connsiteY2" fmla="*/ 1307040 h 130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3200" h="1307040">
                <a:moveTo>
                  <a:pt x="0" y="26880"/>
                </a:moveTo>
                <a:cubicBezTo>
                  <a:pt x="446193" y="-8680"/>
                  <a:pt x="892387" y="-44240"/>
                  <a:pt x="1137920" y="169120"/>
                </a:cubicBezTo>
                <a:cubicBezTo>
                  <a:pt x="1383453" y="382480"/>
                  <a:pt x="1428326" y="844760"/>
                  <a:pt x="1473200" y="1307040"/>
                </a:cubicBezTo>
              </a:path>
            </a:pathLst>
          </a:custGeom>
          <a:noFill/>
          <a:ln>
            <a:solidFill>
              <a:schemeClr val="tx2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40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B556C4-7E49-4C36-845D-FC58F5073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5E7F51C-D0DA-189E-C3DB-B1CCBFE0C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" y="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D923B96-6CBB-E5AC-84B6-5447B5E91061}"/>
              </a:ext>
            </a:extLst>
          </p:cNvPr>
          <p:cNvSpPr txBox="1">
            <a:spLocks/>
          </p:cNvSpPr>
          <p:nvPr/>
        </p:nvSpPr>
        <p:spPr>
          <a:xfrm>
            <a:off x="426719" y="708665"/>
            <a:ext cx="1133856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обобщение передового </a:t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опыта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A28A16-1D1C-DA12-49D4-8BA498B91FB1}"/>
              </a:ext>
            </a:extLst>
          </p:cNvPr>
          <p:cNvSpPr/>
          <p:nvPr/>
        </p:nvSpPr>
        <p:spPr>
          <a:xfrm>
            <a:off x="426719" y="4531360"/>
            <a:ext cx="7386320" cy="2084577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ИЗУЧЕНИЯ</a:t>
            </a:r>
            <a:endParaRPr lang="ru-RU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анализе и оценке необходимо учитывать умение не только воспроизводить знания, но и самостоятельно их приобретать и применять; выявлять умения и навыки, изменения в развитии детей, уровня воспитанности.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E6F3F9CE-56FB-B7FA-1F40-F5D6594D52CF}"/>
              </a:ext>
            </a:extLst>
          </p:cNvPr>
          <p:cNvSpPr/>
          <p:nvPr/>
        </p:nvSpPr>
        <p:spPr>
          <a:xfrm rot="6531742">
            <a:off x="7706089" y="3769416"/>
            <a:ext cx="2697600" cy="1628535"/>
          </a:xfrm>
          <a:custGeom>
            <a:avLst/>
            <a:gdLst>
              <a:gd name="connsiteX0" fmla="*/ 0 w 1473200"/>
              <a:gd name="connsiteY0" fmla="*/ 26880 h 1307040"/>
              <a:gd name="connsiteX1" fmla="*/ 1137920 w 1473200"/>
              <a:gd name="connsiteY1" fmla="*/ 169120 h 1307040"/>
              <a:gd name="connsiteX2" fmla="*/ 1473200 w 1473200"/>
              <a:gd name="connsiteY2" fmla="*/ 1307040 h 130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3200" h="1307040">
                <a:moveTo>
                  <a:pt x="0" y="26880"/>
                </a:moveTo>
                <a:cubicBezTo>
                  <a:pt x="446193" y="-8680"/>
                  <a:pt x="892387" y="-44240"/>
                  <a:pt x="1137920" y="169120"/>
                </a:cubicBezTo>
                <a:cubicBezTo>
                  <a:pt x="1383453" y="382480"/>
                  <a:pt x="1428326" y="844760"/>
                  <a:pt x="1473200" y="1307040"/>
                </a:cubicBezTo>
              </a:path>
            </a:pathLst>
          </a:custGeom>
          <a:noFill/>
          <a:ln>
            <a:solidFill>
              <a:schemeClr val="tx2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9833F382-EADD-AE44-0A64-E7248A2D0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31" y="1979749"/>
            <a:ext cx="3350469" cy="232664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6929857-899D-64A3-B0A1-18AF8BE3D6A5}"/>
              </a:ext>
            </a:extLst>
          </p:cNvPr>
          <p:cNvSpPr/>
          <p:nvPr/>
        </p:nvSpPr>
        <p:spPr>
          <a:xfrm>
            <a:off x="4592320" y="2263905"/>
            <a:ext cx="7386320" cy="1916560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УСЛОВИЯ </a:t>
            </a:r>
          </a:p>
          <a:p>
            <a:pPr algn="ctr"/>
            <a:r>
              <a:rPr lang="ru-RU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(В КОТОРЫХ ПРОИСХОДИТ ОБУЧЕНИЕ)</a:t>
            </a:r>
            <a:endParaRPr lang="ru-RU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анализе и оценке следует обратить внимание на те условия, которые наиболее удачно организует и использует педагог для достижения положительных результатов обучения.</a:t>
            </a:r>
            <a:r>
              <a:rPr lang="ru-RU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48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EB73357D-F121-1110-D753-462169DDF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/>
          <a:stretch/>
        </p:blipFill>
        <p:spPr bwMode="auto">
          <a:xfrm>
            <a:off x="-1" y="10"/>
            <a:ext cx="121886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E7F4E-A26B-CDD5-238A-0FD179D17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960" y="228600"/>
            <a:ext cx="5273040" cy="1485900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работы с ППО</a:t>
            </a:r>
            <a:endParaRPr lang="en-US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714BB6E-45AB-B78F-3DDF-4F9B9133B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505863"/>
              </p:ext>
            </p:extLst>
          </p:nvPr>
        </p:nvGraphicFramePr>
        <p:xfrm>
          <a:off x="49125" y="977900"/>
          <a:ext cx="12090400" cy="595757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19381">
                  <a:extLst>
                    <a:ext uri="{9D8B030D-6E8A-4147-A177-3AD203B41FA5}">
                      <a16:colId xmlns:a16="http://schemas.microsoft.com/office/drawing/2014/main" val="3070234712"/>
                    </a:ext>
                  </a:extLst>
                </a:gridCol>
                <a:gridCol w="1904539">
                  <a:extLst>
                    <a:ext uri="{9D8B030D-6E8A-4147-A177-3AD203B41FA5}">
                      <a16:colId xmlns:a16="http://schemas.microsoft.com/office/drawing/2014/main" val="1318789229"/>
                    </a:ext>
                  </a:extLst>
                </a:gridCol>
                <a:gridCol w="1728875">
                  <a:extLst>
                    <a:ext uri="{9D8B030D-6E8A-4147-A177-3AD203B41FA5}">
                      <a16:colId xmlns:a16="http://schemas.microsoft.com/office/drawing/2014/main" val="3722705956"/>
                    </a:ext>
                  </a:extLst>
                </a:gridCol>
                <a:gridCol w="1552805">
                  <a:extLst>
                    <a:ext uri="{9D8B030D-6E8A-4147-A177-3AD203B41FA5}">
                      <a16:colId xmlns:a16="http://schemas.microsoft.com/office/drawing/2014/main" val="847836519"/>
                    </a:ext>
                  </a:extLst>
                </a:gridCol>
                <a:gridCol w="2428240">
                  <a:extLst>
                    <a:ext uri="{9D8B030D-6E8A-4147-A177-3AD203B41FA5}">
                      <a16:colId xmlns:a16="http://schemas.microsoft.com/office/drawing/2014/main" val="606355177"/>
                    </a:ext>
                  </a:extLst>
                </a:gridCol>
                <a:gridCol w="2956560">
                  <a:extLst>
                    <a:ext uri="{9D8B030D-6E8A-4147-A177-3AD203B41FA5}">
                      <a16:colId xmlns:a16="http://schemas.microsoft.com/office/drawing/2014/main" val="3590298790"/>
                    </a:ext>
                  </a:extLst>
                </a:gridCol>
              </a:tblGrid>
              <a:tr h="989330"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уровне учителя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уровне               руководителя ШМО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уровне творческой группы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уровне школы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уровне РМК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434214"/>
                  </a:ext>
                </a:extLst>
              </a:tr>
              <a:tr h="157480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Какая работа проводится?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698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Самообразование</a:t>
                      </a:r>
                    </a:p>
                    <a:p>
                      <a:pPr marL="0" indent="698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Самоанализ уроков и мероприятий</a:t>
                      </a:r>
                    </a:p>
                    <a:p>
                      <a:pPr marL="0" indent="698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личным творческим планом</a:t>
                      </a:r>
                    </a:p>
                    <a:p>
                      <a:pPr marL="0" indent="698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опыта коллег</a:t>
                      </a:r>
                    </a:p>
                    <a:p>
                      <a:pPr marL="0" indent="698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Взаимопосещение уроков и мероприятий</a:t>
                      </a:r>
                    </a:p>
                    <a:p>
                      <a:pPr marL="0" indent="698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«Портфолио учителя»</a:t>
                      </a:r>
                    </a:p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25" indent="-22225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Посещение уроков и мероприятий</a:t>
                      </a:r>
                    </a:p>
                    <a:p>
                      <a:pPr marL="22225" indent="-22225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документацией</a:t>
                      </a:r>
                    </a:p>
                    <a:p>
                      <a:pPr marL="22225" indent="-22225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Выступления (из опыта работы) на заседании ШМО</a:t>
                      </a:r>
                    </a:p>
                    <a:p>
                      <a:pPr marL="22225" indent="-22225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творческой папки или «Портфолио» ШМО</a:t>
                      </a:r>
                    </a:p>
                    <a:p>
                      <a:pPr marL="22225" indent="-22225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ШМО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25" indent="-22225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Семинары</a:t>
                      </a:r>
                    </a:p>
                    <a:p>
                      <a:pPr marL="22225" indent="-22225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Мастер-классы</a:t>
                      </a:r>
                    </a:p>
                    <a:p>
                      <a:pPr marL="22225" indent="-22225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Творческие отчеты</a:t>
                      </a:r>
                    </a:p>
                    <a:p>
                      <a:pPr marL="22225" indent="-22225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и презентация собственного опыта</a:t>
                      </a:r>
                    </a:p>
                    <a:p>
                      <a:pPr marL="22225" indent="-22225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мастерские</a:t>
                      </a:r>
                    </a:p>
                    <a:p>
                      <a:pPr marL="22225" indent="-22225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Открытые уроки и мероприятия</a:t>
                      </a:r>
                    </a:p>
                    <a:p>
                      <a:pPr marL="22225" indent="-22225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Презентации детских творческих объединений и коллективов</a:t>
                      </a:r>
                    </a:p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Педсоветы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дни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«Портфолио школы»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Научно-практические конференции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Мастер-классы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информационно-педагогического модуля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Аттестация педагогов на вторую категорию.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Фестивали педагогических идей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 ППО на сайте школы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описания ППО в РМК</a:t>
                      </a:r>
                    </a:p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Научно-практические конференции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Мастер-классы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чтения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Семинары-практикумы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Конкурсы профессионального мастерства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Аттестация педагогов на первую категорию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выставки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банка адресов ППО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 ППО на сайте РМК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описания ППО в ИПК и ППРО ОГПУ</a:t>
                      </a:r>
                    </a:p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758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06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6ACBBA8-D7E0-E330-B90E-AE06B6EFF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/>
          <a:stretch/>
        </p:blipFill>
        <p:spPr bwMode="auto">
          <a:xfrm>
            <a:off x="-1" y="10"/>
            <a:ext cx="121886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DDABAD-8DD4-9A30-65D5-552BB8F2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752226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Обобщение педагогического опыта</a:t>
            </a:r>
            <a:br>
              <a:rPr lang="ru-RU" dirty="0">
                <a:solidFill>
                  <a:srgbClr val="181818"/>
                </a:solidFill>
                <a:latin typeface="Open Sans" panose="020B0606030504020204" pitchFamily="34" charset="0"/>
              </a:rPr>
            </a:br>
            <a:endParaRPr lang="en-US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E2BE86F-A657-07AC-A10F-0BBEFC42E1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372097"/>
              </p:ext>
            </p:extLst>
          </p:nvPr>
        </p:nvGraphicFramePr>
        <p:xfrm>
          <a:off x="211685" y="1164480"/>
          <a:ext cx="11765280" cy="656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393F56C-5B4A-0343-46B0-A7332F983AAE}"/>
              </a:ext>
            </a:extLst>
          </p:cNvPr>
          <p:cNvSpPr txBox="1"/>
          <p:nvPr/>
        </p:nvSpPr>
        <p:spPr>
          <a:xfrm>
            <a:off x="867005" y="1316880"/>
            <a:ext cx="10454640" cy="70788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Жанр документа по обобщению опыта и форма распространения опыта зависят от уровня обобщения, который бывает практическим, методическим и научным.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8490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8B556C4-7E49-4C36-845D-FC58F5073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Изображение выглядит как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FF02FF7-8B94-42EB-BFB0-45A3540A4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9" b="1"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062165E-AF80-DBF9-C907-EE0501314F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9" r="18434" b="14943"/>
          <a:stretch/>
        </p:blipFill>
        <p:spPr bwMode="auto">
          <a:xfrm>
            <a:off x="8842396" y="3942097"/>
            <a:ext cx="2940008" cy="2804143"/>
          </a:xfrm>
          <a:prstGeom prst="ellipse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узырек для мыслей: облако 3">
            <a:extLst>
              <a:ext uri="{FF2B5EF4-FFF2-40B4-BE49-F238E27FC236}">
                <a16:creationId xmlns:a16="http://schemas.microsoft.com/office/drawing/2014/main" id="{89B8E4DD-799A-07A0-D6E4-D8AE8D350018}"/>
              </a:ext>
            </a:extLst>
          </p:cNvPr>
          <p:cNvSpPr/>
          <p:nvPr/>
        </p:nvSpPr>
        <p:spPr>
          <a:xfrm flipH="1">
            <a:off x="409596" y="216669"/>
            <a:ext cx="10778107" cy="4390301"/>
          </a:xfrm>
          <a:prstGeom prst="cloudCallout">
            <a:avLst>
              <a:gd name="adj1" fmla="val -26105"/>
              <a:gd name="adj2" fmla="val 553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3326E-E9DE-B51E-C742-C349AF3CD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018" y="1252198"/>
            <a:ext cx="9133840" cy="332741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400" i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Педагогический опыт – это отвечающий современным запросам, открывающий возможности постоянного совершенствования, нередко оригинальный по содержанию, логике, методам, и приемам образец педагогической деятельности, приносящий лучшие по сравнению с мировой практикой результаты.</a:t>
            </a:r>
            <a:br>
              <a:rPr lang="ru-RU" sz="24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</a:br>
            <a:r>
              <a:rPr lang="ru-RU" sz="2400" i="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В.И. </a:t>
            </a:r>
            <a:r>
              <a:rPr lang="ru-RU" sz="2400" i="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Загвязинский</a:t>
            </a:r>
            <a:r>
              <a:rPr lang="ru-RU" sz="2400" i="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 </a:t>
            </a:r>
            <a:br>
              <a:rPr lang="en-US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8321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B75EA-3491-5F45-B93F-DDC255D9B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/>
          <a:stretch/>
        </p:blipFill>
        <p:spPr bwMode="auto">
          <a:xfrm>
            <a:off x="-1" y="10"/>
            <a:ext cx="121886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2F5EDDD6-B840-D7C4-2891-DFA141B94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B81ED33-54A0-44B2-DF92-09FF2ECAFB22}"/>
              </a:ext>
            </a:extLst>
          </p:cNvPr>
          <p:cNvSpPr/>
          <p:nvPr/>
        </p:nvSpPr>
        <p:spPr>
          <a:xfrm>
            <a:off x="-1" y="0"/>
            <a:ext cx="12192001" cy="6857990"/>
          </a:xfrm>
          <a:prstGeom prst="rect">
            <a:avLst/>
          </a:prstGeom>
          <a:solidFill>
            <a:srgbClr val="000000">
              <a:alpha val="4313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E7E0F-670E-A852-10B8-CBA0DA42A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" y="57912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Педагогический опыт может быть обобщен и представлен в виде: 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7DD46AB-1123-674E-D6F8-A32A01D449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596834"/>
              </p:ext>
            </p:extLst>
          </p:nvPr>
        </p:nvGraphicFramePr>
        <p:xfrm>
          <a:off x="897485" y="1910080"/>
          <a:ext cx="10393680" cy="4485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2198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590A7EE6-98F2-56EC-6B68-9F86AA0C3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7" r="27951"/>
          <a:stretch/>
        </p:blipFill>
        <p:spPr bwMode="auto">
          <a:xfrm>
            <a:off x="-1" y="10"/>
            <a:ext cx="437354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A13DC8-D35F-1928-7DC0-A506227BD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544" y="223144"/>
            <a:ext cx="7773922" cy="6563360"/>
          </a:xfrm>
        </p:spPr>
        <p:txBody>
          <a:bodyPr>
            <a:noAutofit/>
          </a:bodyPr>
          <a:lstStyle/>
          <a:p>
            <a:pPr marL="263525" indent="27463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темы, осуществление дифференцированного подхода к своему опыту, отбор для методической обработки какой-то определенной части, представляющей наибольший интерес и актуальность.</a:t>
            </a:r>
          </a:p>
          <a:p>
            <a:pPr marL="263525" indent="27463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5" indent="27463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литературой по избранной теме. Это необходимо для теоретического осмысления темы и сопоставления своего опыта с отраженным в литературе опытом других учителей по данному вопросу.</a:t>
            </a:r>
          </a:p>
          <a:p>
            <a:pPr marL="263525" indent="27463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5" indent="27463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работы по избранной теме.</a:t>
            </a:r>
          </a:p>
          <a:p>
            <a:pPr marL="263525" indent="27463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6425" indent="-3429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 startAt="4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обработка материала. Систематизация ранее накопленных фактов из опыта, привлечение нового материала для более полного раскрытия вопроса, проверка некоторых своих положений и выводов, т.е. включение в работу элементов экспериментального характера.</a:t>
            </a:r>
          </a:p>
          <a:p>
            <a:pPr marL="606425" indent="-3429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 startAt="4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6425" indent="-3429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 startAt="5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обобщение накопленного по теме материала. Выявление в освещаемом опыте причинно-следственных связей и педагогических закономерностей, извлечение методических выводов.</a:t>
            </a:r>
          </a:p>
          <a:p>
            <a:pPr marL="606425" indent="-3429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 startAt="5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5" indent="27463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  Соответствующее литературное оформление. Работа над докладом или статьей: освещение принципиальных положений, исходя из которых,  учитель подошел к данной теме; описание и обобщение своего опыта по данному вопросу.</a:t>
            </a:r>
          </a:p>
          <a:p>
            <a:pPr algn="r"/>
            <a:endParaRPr lang="en-US" sz="18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FFA54-8B37-8B18-9997-6B11B7E5D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332" y="2514600"/>
            <a:ext cx="2976880" cy="14859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обобщением  своего опыта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9A11545-3A7F-B1F3-99E1-379FD406DAC8}"/>
              </a:ext>
            </a:extLst>
          </p:cNvPr>
          <p:cNvCxnSpPr/>
          <p:nvPr/>
        </p:nvCxnSpPr>
        <p:spPr>
          <a:xfrm flipH="1">
            <a:off x="5364480" y="1158240"/>
            <a:ext cx="6827520" cy="0"/>
          </a:xfrm>
          <a:prstGeom prst="straightConnector1">
            <a:avLst/>
          </a:prstGeom>
          <a:ln w="28575">
            <a:solidFill>
              <a:schemeClr val="accent2">
                <a:lumMod val="20000"/>
                <a:lumOff val="8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9E3C2383-E524-956E-95F5-01210441108F}"/>
              </a:ext>
            </a:extLst>
          </p:cNvPr>
          <p:cNvCxnSpPr/>
          <p:nvPr/>
        </p:nvCxnSpPr>
        <p:spPr>
          <a:xfrm flipH="1">
            <a:off x="5364480" y="2255520"/>
            <a:ext cx="6827520" cy="0"/>
          </a:xfrm>
          <a:prstGeom prst="straightConnector1">
            <a:avLst/>
          </a:prstGeom>
          <a:ln w="28575">
            <a:solidFill>
              <a:schemeClr val="accent2">
                <a:lumMod val="20000"/>
                <a:lumOff val="8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18698C74-E7F1-1C0D-CB00-9A0B7F653BE2}"/>
              </a:ext>
            </a:extLst>
          </p:cNvPr>
          <p:cNvCxnSpPr/>
          <p:nvPr/>
        </p:nvCxnSpPr>
        <p:spPr>
          <a:xfrm flipH="1">
            <a:off x="5364480" y="2743200"/>
            <a:ext cx="6827520" cy="0"/>
          </a:xfrm>
          <a:prstGeom prst="straightConnector1">
            <a:avLst/>
          </a:prstGeom>
          <a:ln w="28575">
            <a:solidFill>
              <a:schemeClr val="accent2">
                <a:lumMod val="20000"/>
                <a:lumOff val="8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2C390C07-920E-01F8-BE14-FF4A383AEB8B}"/>
              </a:ext>
            </a:extLst>
          </p:cNvPr>
          <p:cNvCxnSpPr/>
          <p:nvPr/>
        </p:nvCxnSpPr>
        <p:spPr>
          <a:xfrm flipH="1">
            <a:off x="5364480" y="4114800"/>
            <a:ext cx="6827520" cy="0"/>
          </a:xfrm>
          <a:prstGeom prst="straightConnector1">
            <a:avLst/>
          </a:prstGeom>
          <a:ln w="28575">
            <a:solidFill>
              <a:schemeClr val="accent2">
                <a:lumMod val="20000"/>
                <a:lumOff val="8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9F3CD9AD-FEB7-4F59-309D-DB71209393B1}"/>
              </a:ext>
            </a:extLst>
          </p:cNvPr>
          <p:cNvCxnSpPr/>
          <p:nvPr/>
        </p:nvCxnSpPr>
        <p:spPr>
          <a:xfrm flipH="1">
            <a:off x="5319946" y="5232400"/>
            <a:ext cx="6827520" cy="0"/>
          </a:xfrm>
          <a:prstGeom prst="straightConnector1">
            <a:avLst/>
          </a:prstGeom>
          <a:ln w="28575">
            <a:solidFill>
              <a:schemeClr val="accent2">
                <a:lumMod val="20000"/>
                <a:lumOff val="8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18255029-8C0E-A098-E4A4-1EB6F62CAD00}"/>
              </a:ext>
            </a:extLst>
          </p:cNvPr>
          <p:cNvCxnSpPr/>
          <p:nvPr/>
        </p:nvCxnSpPr>
        <p:spPr>
          <a:xfrm flipH="1">
            <a:off x="5319946" y="6563360"/>
            <a:ext cx="6827520" cy="0"/>
          </a:xfrm>
          <a:prstGeom prst="straightConnector1">
            <a:avLst/>
          </a:prstGeom>
          <a:ln w="28575">
            <a:solidFill>
              <a:schemeClr val="accent2">
                <a:lumMod val="20000"/>
                <a:lumOff val="8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>
            <a:extLst>
              <a:ext uri="{FF2B5EF4-FFF2-40B4-BE49-F238E27FC236}">
                <a16:creationId xmlns:a16="http://schemas.microsoft.com/office/drawing/2014/main" id="{9B9484E1-6231-11E1-6F83-ECB45D6103FF}"/>
              </a:ext>
            </a:extLst>
          </p:cNvPr>
          <p:cNvSpPr/>
          <p:nvPr/>
        </p:nvSpPr>
        <p:spPr>
          <a:xfrm>
            <a:off x="4907129" y="1336357"/>
            <a:ext cx="345440" cy="355976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25A7DB40-FAC7-C31B-5BF4-351603A77079}"/>
              </a:ext>
            </a:extLst>
          </p:cNvPr>
          <p:cNvSpPr/>
          <p:nvPr/>
        </p:nvSpPr>
        <p:spPr>
          <a:xfrm>
            <a:off x="4821019" y="245787"/>
            <a:ext cx="345440" cy="355976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2265A91-9B69-2A1C-2F2F-1F0C147B0E6E}"/>
              </a:ext>
            </a:extLst>
          </p:cNvPr>
          <p:cNvSpPr/>
          <p:nvPr/>
        </p:nvSpPr>
        <p:spPr>
          <a:xfrm>
            <a:off x="7589857" y="2427865"/>
            <a:ext cx="345440" cy="355976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BE88B3C5-6439-09A7-117E-12EE34BE44CB}"/>
              </a:ext>
            </a:extLst>
          </p:cNvPr>
          <p:cNvSpPr/>
          <p:nvPr/>
        </p:nvSpPr>
        <p:spPr>
          <a:xfrm>
            <a:off x="5191760" y="2996824"/>
            <a:ext cx="345440" cy="355976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12C31199-8649-E9DA-F8DF-0B4F40A70E3C}"/>
              </a:ext>
            </a:extLst>
          </p:cNvPr>
          <p:cNvSpPr/>
          <p:nvPr/>
        </p:nvSpPr>
        <p:spPr>
          <a:xfrm>
            <a:off x="4973286" y="4388933"/>
            <a:ext cx="345440" cy="355976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224E76F-2153-E128-47D3-E03EE48A2CB2}"/>
              </a:ext>
            </a:extLst>
          </p:cNvPr>
          <p:cNvSpPr/>
          <p:nvPr/>
        </p:nvSpPr>
        <p:spPr>
          <a:xfrm>
            <a:off x="5079849" y="5439801"/>
            <a:ext cx="345440" cy="355976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80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B833E8B-DBD2-CFC9-C097-7B078CF90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/>
          <a:stretch/>
        </p:blipFill>
        <p:spPr bwMode="auto">
          <a:xfrm>
            <a:off x="0" y="10"/>
            <a:ext cx="121886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5754285C-1A78-1C17-8590-A960DBDEB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75" b="90000" l="9524" r="90476">
                        <a14:foregroundMark x1="18681" y1="10313" x2="64103" y2="71250"/>
                        <a14:foregroundMark x1="64103" y1="71250" x2="65568" y2="74688"/>
                        <a14:foregroundMark x1="14286" y1="11563" x2="25275" y2="8438"/>
                        <a14:foregroundMark x1="25275" y1="8438" x2="62637" y2="9375"/>
                        <a14:foregroundMark x1="62637" y1="9375" x2="80586" y2="7187"/>
                        <a14:foregroundMark x1="80586" y1="7187" x2="80586" y2="7187"/>
                        <a14:foregroundMark x1="87912" y1="85625" x2="90476" y2="88125"/>
                        <a14:foregroundMark x1="10623" y1="85938" x2="15018" y2="66563"/>
                        <a14:foregroundMark x1="15018" y1="66563" x2="13553" y2="13125"/>
                        <a14:foregroundMark x1="13553" y1="13125" x2="12088" y2="10625"/>
                      </a14:backgroundRemoval>
                    </a14:imgEffect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793" y="0"/>
            <a:ext cx="6693859" cy="71236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CE4CFC-AFEE-9C92-E69B-826946449DD0}"/>
              </a:ext>
            </a:extLst>
          </p:cNvPr>
          <p:cNvSpPr txBox="1"/>
          <p:nvPr/>
        </p:nvSpPr>
        <p:spPr>
          <a:xfrm>
            <a:off x="6330690" y="473174"/>
            <a:ext cx="5022064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indent="-533400">
              <a:buFontTx/>
              <a:buAutoNum type="arabicPeriod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следите за научно-методической литературой, ведите библиографию по интересующему вас вопросу.</a:t>
            </a:r>
          </a:p>
          <a:p>
            <a:pPr marL="533400" indent="-533400">
              <a:buFontTx/>
              <a:buAutoNum type="arabicPeriod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Сохраняйте и накапливайте материалы, отражающие опыт вашей работы: планы, разработки, дидактические пособия, творческие  работы учащихся, свои наблюдения                        за развитием школьника. Отмечайте при этом свои сомнения, неудачи.</a:t>
            </a:r>
          </a:p>
          <a:p>
            <a:pPr marL="533400" indent="-533400">
              <a:buFontTx/>
              <a:buAutoNum type="arabicPeriod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Учитывайте успехи и недостатки в своей работе и в работе ваших товарищей. Возьмите тему, которую вы считаете наиболее важной и нужной, постарайтесь сформулировать ее как можно конкретнее.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C4083AD-A023-D5DD-EA82-6E5956F4684D}"/>
              </a:ext>
            </a:extLst>
          </p:cNvPr>
          <p:cNvSpPr txBox="1">
            <a:spLocks/>
          </p:cNvSpPr>
          <p:nvPr/>
        </p:nvSpPr>
        <p:spPr>
          <a:xfrm>
            <a:off x="1103856" y="493949"/>
            <a:ext cx="3657125" cy="375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«Как обобщать свой опыт?»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DA2322F-DBAD-BC59-D020-CD3A9A1A486C}"/>
              </a:ext>
            </a:extLst>
          </p:cNvPr>
          <p:cNvGrpSpPr/>
          <p:nvPr/>
        </p:nvGrpSpPr>
        <p:grpSpPr>
          <a:xfrm>
            <a:off x="807631" y="1817238"/>
            <a:ext cx="2361371" cy="2132161"/>
            <a:chOff x="843279" y="1920240"/>
            <a:chExt cx="2042161" cy="204216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BD0307DE-4AC2-99D2-E940-EA9EAB142BF3}"/>
                </a:ext>
              </a:extLst>
            </p:cNvPr>
            <p:cNvSpPr/>
            <p:nvPr/>
          </p:nvSpPr>
          <p:spPr>
            <a:xfrm>
              <a:off x="843280" y="1920240"/>
              <a:ext cx="284480" cy="2042161"/>
            </a:xfrm>
            <a:prstGeom prst="rect">
              <a:avLst/>
            </a:prstGeom>
            <a:solidFill>
              <a:srgbClr val="96C5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7FBCB6AE-9D26-DF41-AE35-9F8658CC3D99}"/>
                </a:ext>
              </a:extLst>
            </p:cNvPr>
            <p:cNvSpPr/>
            <p:nvPr/>
          </p:nvSpPr>
          <p:spPr>
            <a:xfrm rot="5400000">
              <a:off x="1722120" y="1041400"/>
              <a:ext cx="284480" cy="2042161"/>
            </a:xfrm>
            <a:prstGeom prst="rect">
              <a:avLst/>
            </a:prstGeom>
            <a:solidFill>
              <a:srgbClr val="96C5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16EC460-051E-273B-92CE-3A4DB2606B3E}"/>
              </a:ext>
            </a:extLst>
          </p:cNvPr>
          <p:cNvGrpSpPr/>
          <p:nvPr/>
        </p:nvGrpSpPr>
        <p:grpSpPr>
          <a:xfrm flipH="1" flipV="1">
            <a:off x="2932418" y="3493354"/>
            <a:ext cx="2367279" cy="1985547"/>
            <a:chOff x="843279" y="1920240"/>
            <a:chExt cx="2042161" cy="20421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15F1C9-93D5-DD66-79F7-AF6F4D91366A}"/>
                </a:ext>
              </a:extLst>
            </p:cNvPr>
            <p:cNvSpPr/>
            <p:nvPr/>
          </p:nvSpPr>
          <p:spPr>
            <a:xfrm>
              <a:off x="843280" y="1920240"/>
              <a:ext cx="284480" cy="2042161"/>
            </a:xfrm>
            <a:prstGeom prst="rect">
              <a:avLst/>
            </a:prstGeom>
            <a:solidFill>
              <a:srgbClr val="96C5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4D971E2-5832-1870-4BFF-25303FD8DAAB}"/>
                </a:ext>
              </a:extLst>
            </p:cNvPr>
            <p:cNvSpPr/>
            <p:nvPr/>
          </p:nvSpPr>
          <p:spPr>
            <a:xfrm rot="5400000">
              <a:off x="1722120" y="1041400"/>
              <a:ext cx="284480" cy="2042161"/>
            </a:xfrm>
            <a:prstGeom prst="rect">
              <a:avLst/>
            </a:prstGeom>
            <a:solidFill>
              <a:srgbClr val="96C5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6403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B833E8B-DBD2-CFC9-C097-7B078CF90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/>
          <a:stretch/>
        </p:blipFill>
        <p:spPr bwMode="auto">
          <a:xfrm>
            <a:off x="0" y="10"/>
            <a:ext cx="121886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5754285C-1A78-1C17-8590-A960DBDEB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75" b="90000" l="9524" r="90476">
                        <a14:foregroundMark x1="18681" y1="10313" x2="64103" y2="71250"/>
                        <a14:foregroundMark x1="64103" y1="71250" x2="65568" y2="74688"/>
                        <a14:foregroundMark x1="14286" y1="11563" x2="25275" y2="8438"/>
                        <a14:foregroundMark x1="25275" y1="8438" x2="62637" y2="9375"/>
                        <a14:foregroundMark x1="62637" y1="9375" x2="80586" y2="7187"/>
                        <a14:foregroundMark x1="80586" y1="7187" x2="80586" y2="7187"/>
                        <a14:foregroundMark x1="87912" y1="85625" x2="90476" y2="88125"/>
                        <a14:foregroundMark x1="10623" y1="85938" x2="15018" y2="66563"/>
                        <a14:foregroundMark x1="15018" y1="66563" x2="13553" y2="13125"/>
                        <a14:foregroundMark x1="13553" y1="13125" x2="12088" y2="10625"/>
                      </a14:backgroundRemoval>
                    </a14:imgEffect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793" y="0"/>
            <a:ext cx="6693859" cy="71236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CE4CFC-AFEE-9C92-E69B-826946449DD0}"/>
              </a:ext>
            </a:extLst>
          </p:cNvPr>
          <p:cNvSpPr txBox="1"/>
          <p:nvPr/>
        </p:nvSpPr>
        <p:spPr>
          <a:xfrm>
            <a:off x="6467757" y="597455"/>
            <a:ext cx="5022064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 startAt="4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форму обобщения. Это может быть реферат, доклад, статья. Возможны и другие варианты, например, привести в систему методические материалы (планы, памятки,  схемы, алгоритмические таблицы, перфокарты,   и др.), сопровождая их краткими разъяснениями.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  Набросайте краткий план (3—4 основных вопроса), затем составьте тезисы. Вспомните и поместите в плане факты, которые будут использованы как основные для ваших выводов. Уточните план: в нем должна прослеживаться основная идея и логика изложения темы.</a:t>
            </a:r>
          </a:p>
          <a:p>
            <a:pPr marL="457200" indent="-457200">
              <a:buAutoNum type="arabicPeriod" startAt="4"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C4083AD-A023-D5DD-EA82-6E5956F4684D}"/>
              </a:ext>
            </a:extLst>
          </p:cNvPr>
          <p:cNvSpPr txBox="1">
            <a:spLocks/>
          </p:cNvSpPr>
          <p:nvPr/>
        </p:nvSpPr>
        <p:spPr>
          <a:xfrm>
            <a:off x="1100367" y="272302"/>
            <a:ext cx="3657125" cy="375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«Как обобщать свой опыт?»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DA2322F-DBAD-BC59-D020-CD3A9A1A486C}"/>
              </a:ext>
            </a:extLst>
          </p:cNvPr>
          <p:cNvGrpSpPr/>
          <p:nvPr/>
        </p:nvGrpSpPr>
        <p:grpSpPr>
          <a:xfrm rot="16200000">
            <a:off x="587574" y="3356662"/>
            <a:ext cx="2361371" cy="2132161"/>
            <a:chOff x="843279" y="1920240"/>
            <a:chExt cx="2042161" cy="204216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BD0307DE-4AC2-99D2-E940-EA9EAB142BF3}"/>
                </a:ext>
              </a:extLst>
            </p:cNvPr>
            <p:cNvSpPr/>
            <p:nvPr/>
          </p:nvSpPr>
          <p:spPr>
            <a:xfrm>
              <a:off x="843280" y="1920240"/>
              <a:ext cx="284480" cy="2042161"/>
            </a:xfrm>
            <a:prstGeom prst="rect">
              <a:avLst/>
            </a:prstGeom>
            <a:solidFill>
              <a:srgbClr val="96C5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7FBCB6AE-9D26-DF41-AE35-9F8658CC3D99}"/>
                </a:ext>
              </a:extLst>
            </p:cNvPr>
            <p:cNvSpPr/>
            <p:nvPr/>
          </p:nvSpPr>
          <p:spPr>
            <a:xfrm rot="5400000">
              <a:off x="1722120" y="1041400"/>
              <a:ext cx="284480" cy="2042161"/>
            </a:xfrm>
            <a:prstGeom prst="rect">
              <a:avLst/>
            </a:prstGeom>
            <a:solidFill>
              <a:srgbClr val="96C5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16EC460-051E-273B-92CE-3A4DB2606B3E}"/>
              </a:ext>
            </a:extLst>
          </p:cNvPr>
          <p:cNvGrpSpPr/>
          <p:nvPr/>
        </p:nvGrpSpPr>
        <p:grpSpPr>
          <a:xfrm rot="16200000" flipH="1" flipV="1">
            <a:off x="3084834" y="1428960"/>
            <a:ext cx="2367279" cy="1985547"/>
            <a:chOff x="843279" y="1920240"/>
            <a:chExt cx="2042161" cy="20421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15F1C9-93D5-DD66-79F7-AF6F4D91366A}"/>
                </a:ext>
              </a:extLst>
            </p:cNvPr>
            <p:cNvSpPr/>
            <p:nvPr/>
          </p:nvSpPr>
          <p:spPr>
            <a:xfrm>
              <a:off x="843280" y="1920240"/>
              <a:ext cx="284480" cy="2042161"/>
            </a:xfrm>
            <a:prstGeom prst="rect">
              <a:avLst/>
            </a:prstGeom>
            <a:solidFill>
              <a:srgbClr val="96C5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4D971E2-5832-1870-4BFF-25303FD8DAAB}"/>
                </a:ext>
              </a:extLst>
            </p:cNvPr>
            <p:cNvSpPr/>
            <p:nvPr/>
          </p:nvSpPr>
          <p:spPr>
            <a:xfrm rot="5400000">
              <a:off x="1722120" y="1041400"/>
              <a:ext cx="284480" cy="2042161"/>
            </a:xfrm>
            <a:prstGeom prst="rect">
              <a:avLst/>
            </a:prstGeom>
            <a:solidFill>
              <a:srgbClr val="96C5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9853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B833E8B-DBD2-CFC9-C097-7B078CF90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/>
          <a:stretch/>
        </p:blipFill>
        <p:spPr bwMode="auto">
          <a:xfrm>
            <a:off x="0" y="10"/>
            <a:ext cx="121886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5754285C-1A78-1C17-8590-A960DBDEB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75" b="90000" l="9524" r="90476">
                        <a14:foregroundMark x1="18681" y1="10313" x2="64103" y2="71250"/>
                        <a14:foregroundMark x1="64103" y1="71250" x2="65568" y2="74688"/>
                        <a14:foregroundMark x1="14286" y1="11563" x2="25275" y2="8438"/>
                        <a14:foregroundMark x1="25275" y1="8438" x2="62637" y2="9375"/>
                        <a14:foregroundMark x1="62637" y1="9375" x2="80586" y2="7187"/>
                        <a14:foregroundMark x1="80586" y1="7187" x2="80586" y2="7187"/>
                        <a14:foregroundMark x1="87912" y1="85625" x2="90476" y2="88125"/>
                        <a14:foregroundMark x1="10623" y1="85938" x2="15018" y2="66563"/>
                        <a14:foregroundMark x1="15018" y1="66563" x2="13553" y2="13125"/>
                        <a14:foregroundMark x1="13553" y1="13125" x2="12088" y2="10625"/>
                      </a14:backgroundRemoval>
                    </a14:imgEffect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793" y="0"/>
            <a:ext cx="6693859" cy="71236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CE4CFC-AFEE-9C92-E69B-826946449DD0}"/>
              </a:ext>
            </a:extLst>
          </p:cNvPr>
          <p:cNvSpPr txBox="1"/>
          <p:nvPr/>
        </p:nvSpPr>
        <p:spPr>
          <a:xfrm>
            <a:off x="6437276" y="470788"/>
            <a:ext cx="5206083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    Работая над текстом доклада, до предела сокращайте введение, материал старайтесь излагать кратко, просто, логично, стройно, избегая повторений, общих фраз, наукообразия.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   Оценивайте критически свой опыт. Говоря об успехах,  не забудьте рассказать о недостатках, трудностях, ошибках. Главный критерий хорошего опыта — результаты.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   Подберите и надлежащим образом оформите приложения (схемы, таблицы, работы учащихся, списки литературы и т.д.).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   Помните, что, обобщая педагогический опыт, вы выполняете важную общественную обязанность, способствующую дальнейшему улучшению дела обучения и воспитания детей.</a:t>
            </a:r>
          </a:p>
          <a:p>
            <a:pPr marL="457200" indent="-457200">
              <a:buAutoNum type="arabicPeriod" startAt="4"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C4083AD-A023-D5DD-EA82-6E5956F4684D}"/>
              </a:ext>
            </a:extLst>
          </p:cNvPr>
          <p:cNvSpPr txBox="1">
            <a:spLocks/>
          </p:cNvSpPr>
          <p:nvPr/>
        </p:nvSpPr>
        <p:spPr>
          <a:xfrm>
            <a:off x="1103856" y="493949"/>
            <a:ext cx="3657125" cy="375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«Как обобщать свой опыт?»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DA2322F-DBAD-BC59-D020-CD3A9A1A486C}"/>
              </a:ext>
            </a:extLst>
          </p:cNvPr>
          <p:cNvGrpSpPr/>
          <p:nvPr/>
        </p:nvGrpSpPr>
        <p:grpSpPr>
          <a:xfrm>
            <a:off x="807631" y="1817238"/>
            <a:ext cx="2361371" cy="2132161"/>
            <a:chOff x="843279" y="1920240"/>
            <a:chExt cx="2042161" cy="204216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BD0307DE-4AC2-99D2-E940-EA9EAB142BF3}"/>
                </a:ext>
              </a:extLst>
            </p:cNvPr>
            <p:cNvSpPr/>
            <p:nvPr/>
          </p:nvSpPr>
          <p:spPr>
            <a:xfrm>
              <a:off x="843280" y="1920240"/>
              <a:ext cx="284480" cy="2042161"/>
            </a:xfrm>
            <a:prstGeom prst="rect">
              <a:avLst/>
            </a:prstGeom>
            <a:solidFill>
              <a:srgbClr val="96C5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7FBCB6AE-9D26-DF41-AE35-9F8658CC3D99}"/>
                </a:ext>
              </a:extLst>
            </p:cNvPr>
            <p:cNvSpPr/>
            <p:nvPr/>
          </p:nvSpPr>
          <p:spPr>
            <a:xfrm rot="5400000">
              <a:off x="1722120" y="1041400"/>
              <a:ext cx="284480" cy="2042161"/>
            </a:xfrm>
            <a:prstGeom prst="rect">
              <a:avLst/>
            </a:prstGeom>
            <a:solidFill>
              <a:srgbClr val="96C5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16EC460-051E-273B-92CE-3A4DB2606B3E}"/>
              </a:ext>
            </a:extLst>
          </p:cNvPr>
          <p:cNvGrpSpPr/>
          <p:nvPr/>
        </p:nvGrpSpPr>
        <p:grpSpPr>
          <a:xfrm flipH="1" flipV="1">
            <a:off x="2932418" y="3493354"/>
            <a:ext cx="2367279" cy="1985547"/>
            <a:chOff x="843279" y="1920240"/>
            <a:chExt cx="2042161" cy="20421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15F1C9-93D5-DD66-79F7-AF6F4D91366A}"/>
                </a:ext>
              </a:extLst>
            </p:cNvPr>
            <p:cNvSpPr/>
            <p:nvPr/>
          </p:nvSpPr>
          <p:spPr>
            <a:xfrm>
              <a:off x="843280" y="1920240"/>
              <a:ext cx="284480" cy="2042161"/>
            </a:xfrm>
            <a:prstGeom prst="rect">
              <a:avLst/>
            </a:prstGeom>
            <a:solidFill>
              <a:srgbClr val="96C5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4D971E2-5832-1870-4BFF-25303FD8DAAB}"/>
                </a:ext>
              </a:extLst>
            </p:cNvPr>
            <p:cNvSpPr/>
            <p:nvPr/>
          </p:nvSpPr>
          <p:spPr>
            <a:xfrm rot="5400000">
              <a:off x="1722120" y="1041400"/>
              <a:ext cx="284480" cy="2042161"/>
            </a:xfrm>
            <a:prstGeom prst="rect">
              <a:avLst/>
            </a:prstGeom>
            <a:solidFill>
              <a:srgbClr val="96C5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4033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B556C4-7E49-4C36-845D-FC58F5073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DF146D8E-316B-56C0-F40F-4B7356E5E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4CEAD-7880-C1B5-46B1-A37386324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400" y="118617"/>
            <a:ext cx="9601200" cy="14859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Передовой педагогический опыт, его значение на современном этапе развития общества</a:t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30E71150-A9E3-573F-45D7-7D6AF912EE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017248"/>
              </p:ext>
            </p:extLst>
          </p:nvPr>
        </p:nvGraphicFramePr>
        <p:xfrm>
          <a:off x="0" y="2780636"/>
          <a:ext cx="12192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9040203-17C4-9A80-B6AF-8F05018F18AF}"/>
              </a:ext>
            </a:extLst>
          </p:cNvPr>
          <p:cNvSpPr txBox="1"/>
          <p:nvPr/>
        </p:nvSpPr>
        <p:spPr>
          <a:xfrm>
            <a:off x="-101600" y="1391157"/>
            <a:ext cx="119786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1752" indent="0">
              <a:buNone/>
            </a:pPr>
            <a:r>
              <a:rPr lang="ru-RU" sz="2000" b="1" i="0" dirty="0">
                <a:effectLst/>
                <a:latin typeface="Times New Roman" panose="02020603050405020304" pitchFamily="18" charset="0"/>
              </a:rPr>
              <a:t>Для любой профессиональной деятельности человека характерны нововведения, инновации. Инновации являются результатом научных поисков, как отдельных педагогов, так и целых коллективов. Этот процесс не может быть стихийным, он становятся предметом изучения, анализа и внедрения в практику. Передовой педагогический опыт обеспечивает:</a:t>
            </a:r>
            <a:endParaRPr lang="ru-RU" sz="2000" b="1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21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52EE796-0E1B-70FA-56C4-8BEC20EFE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/>
          <a:stretch/>
        </p:blipFill>
        <p:spPr bwMode="auto">
          <a:xfrm>
            <a:off x="-1" y="10"/>
            <a:ext cx="121886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BACBB35-BD3D-33AB-CC4D-541E4C7D88AE}"/>
              </a:ext>
            </a:extLst>
          </p:cNvPr>
          <p:cNvCxnSpPr/>
          <p:nvPr/>
        </p:nvCxnSpPr>
        <p:spPr>
          <a:xfrm flipH="1">
            <a:off x="3942080" y="1300480"/>
            <a:ext cx="812800" cy="105664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756B852-83B3-926D-0D7A-284882B8851B}"/>
              </a:ext>
            </a:extLst>
          </p:cNvPr>
          <p:cNvCxnSpPr>
            <a:cxnSpLocks/>
          </p:cNvCxnSpPr>
          <p:nvPr/>
        </p:nvCxnSpPr>
        <p:spPr>
          <a:xfrm>
            <a:off x="7138876" y="1136858"/>
            <a:ext cx="968805" cy="1383883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AD0D76A-4D0F-EA18-373A-9BC2C5A5F825}"/>
              </a:ext>
            </a:extLst>
          </p:cNvPr>
          <p:cNvSpPr txBox="1"/>
          <p:nvPr/>
        </p:nvSpPr>
        <p:spPr>
          <a:xfrm>
            <a:off x="1375204" y="829101"/>
            <a:ext cx="9565640" cy="830997"/>
          </a:xfrm>
          <a:prstGeom prst="rect">
            <a:avLst/>
          </a:prstGeom>
          <a:ln>
            <a:solidFill>
              <a:srgbClr val="0C779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«передовой педагогической опыт» (ППО) на современном этапе развития образования рассматривается в двух значениях: </a:t>
            </a:r>
            <a:endParaRPr lang="en-US" sz="2400" b="1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85F1464-8568-4A4B-25C8-87CF7EFFCC74}"/>
              </a:ext>
            </a:extLst>
          </p:cNvPr>
          <p:cNvSpPr/>
          <p:nvPr/>
        </p:nvSpPr>
        <p:spPr>
          <a:xfrm>
            <a:off x="398369" y="2211809"/>
            <a:ext cx="5598160" cy="4023360"/>
          </a:xfrm>
          <a:prstGeom prst="roundRect">
            <a:avLst/>
          </a:prstGeom>
          <a:ln>
            <a:solidFill>
              <a:srgbClr val="0C779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широком значении под ППО понимается такое профессиональное мастерство педагога, которое обеспечивает высокое качество знаний учеников, уровень их воспитанности, развития, сформированности ценностных ориентации. </a:t>
            </a:r>
            <a:endParaRPr lang="en-US" sz="24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44BE5B5-B5C4-B77D-3539-4BD4C6557FA3}"/>
              </a:ext>
            </a:extLst>
          </p:cNvPr>
          <p:cNvSpPr/>
          <p:nvPr/>
        </p:nvSpPr>
        <p:spPr>
          <a:xfrm>
            <a:off x="6158024" y="2211809"/>
            <a:ext cx="5598160" cy="4023360"/>
          </a:xfrm>
          <a:prstGeom prst="roundRect">
            <a:avLst/>
          </a:prstGeom>
          <a:ln>
            <a:solidFill>
              <a:srgbClr val="0C779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узком - это такая образовательная практика педагога, которая содержит в себе элементы творческого поиска, оригинальности, эффективности.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891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C7275A72-ACA0-1972-44A2-44E37E7107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" r="1" b="1"/>
          <a:stretch/>
        </p:blipFill>
        <p:spPr bwMode="auto">
          <a:xfrm>
            <a:off x="20" y="10"/>
            <a:ext cx="12191980" cy="68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1A96B9-F717-4812-9DB0-C99D99462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60" y="1137137"/>
            <a:ext cx="9867482" cy="457032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226038F9-8CE0-4A41-9EF0-3A27023DE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BB5C5996-5C1E-4768-90AE-87BED835C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10458-5A01-C7E6-4FF2-A6DF51340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788454"/>
            <a:ext cx="8427752" cy="28445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0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lang="en-US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r>
              <a:rPr lang="en-US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r>
              <a:rPr lang="en-US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</a:t>
            </a:r>
            <a:r>
              <a:rPr lang="en-US" sz="2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en-US" sz="2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en-US" sz="20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</a:t>
            </a:r>
            <a:r>
              <a:rPr lang="en-US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  <a:r>
              <a:rPr lang="en-US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</a:t>
            </a:r>
            <a:r>
              <a:rPr lang="en-US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</a:t>
            </a:r>
            <a:r>
              <a:rPr lang="en-US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</a:t>
            </a:r>
            <a:r>
              <a:rPr lang="en-US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r>
              <a:rPr lang="en-US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</a:t>
            </a:r>
            <a:r>
              <a:rPr lang="en-US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инновационных</a:t>
            </a:r>
            <a:r>
              <a:rPr lang="en-US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r>
              <a:rPr lang="en-US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воспитательный</a:t>
            </a:r>
            <a:r>
              <a:rPr lang="en-US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</a:t>
            </a:r>
            <a:r>
              <a:rPr lang="en-US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</a:t>
            </a:r>
            <a:r>
              <a:rPr lang="en-US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926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B556C4-7E49-4C36-845D-FC58F5073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2E97E266-9895-E9B0-9C60-B813079FF8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CA10A-B4F4-A329-7B17-F8DBAF39E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080" y="772160"/>
            <a:ext cx="9748520" cy="184658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Научное изучение и обобщение педагогического опыта направлено на решение различных исследовательских целей: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04C928B-2E13-C763-CDD0-8FB94D3B9F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304741"/>
              </p:ext>
            </p:extLst>
          </p:nvPr>
        </p:nvGraphicFramePr>
        <p:xfrm>
          <a:off x="0" y="1828800"/>
          <a:ext cx="121920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6442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B556C4-7E49-4C36-845D-FC58F5073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2F5EDDD6-B840-D7C4-2891-DFA141B94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E7E0F-670E-A852-10B8-CBA0DA42A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360" y="83820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с ППО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7DD46AB-1123-674E-D6F8-A32A01D449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498613"/>
              </p:ext>
            </p:extLst>
          </p:nvPr>
        </p:nvGraphicFramePr>
        <p:xfrm>
          <a:off x="833120" y="1686560"/>
          <a:ext cx="10393680" cy="4485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6448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B556C4-7E49-4C36-845D-FC58F5073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68BF8003-1BF5-23EA-7698-197E46CE4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7CF0C-D0FD-FCEE-4CD7-BF8EE396D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11684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ru-RU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(показатели) отбора передового педагогического опыта</a:t>
            </a:r>
            <a:br>
              <a:rPr lang="en-US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C68837F-F892-766F-DC32-50918FE5D4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211440"/>
              </p:ext>
            </p:extLst>
          </p:nvPr>
        </p:nvGraphicFramePr>
        <p:xfrm>
          <a:off x="-2" y="1219200"/>
          <a:ext cx="12192002" cy="5781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0278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4B596F2B-9E12-5394-7343-E5E87F8B5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/>
          <a:stretch/>
        </p:blipFill>
        <p:spPr bwMode="auto">
          <a:xfrm>
            <a:off x="-1" y="10"/>
            <a:ext cx="121886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A72C6-E131-1CFF-9583-FEDD1481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118" y="1348740"/>
            <a:ext cx="11846560" cy="14859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передового педагогического опыта</a:t>
            </a:r>
            <a:endParaRPr lang="en-US" sz="36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DC3A442-6496-9A71-3794-06FBCC756D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320153"/>
              </p:ext>
            </p:extLst>
          </p:nvPr>
        </p:nvGraphicFramePr>
        <p:xfrm>
          <a:off x="416558" y="1991360"/>
          <a:ext cx="11033762" cy="4714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>
            <a:extLst>
              <a:ext uri="{FF2B5EF4-FFF2-40B4-BE49-F238E27FC236}">
                <a16:creationId xmlns:a16="http://schemas.microsoft.com/office/drawing/2014/main" id="{647050DB-1519-42C7-1FCC-7E1CE63D0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812" y="0"/>
            <a:ext cx="1676454" cy="14859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11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129FDFF-9403-0C4D-6148-B069ED57B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/>
          <a:stretch/>
        </p:blipFill>
        <p:spPr bwMode="auto">
          <a:xfrm>
            <a:off x="-1" y="10"/>
            <a:ext cx="121886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FF09C46-710C-2299-1BC5-E92797CA9CC9}"/>
              </a:ext>
            </a:extLst>
          </p:cNvPr>
          <p:cNvSpPr/>
          <p:nvPr/>
        </p:nvSpPr>
        <p:spPr>
          <a:xfrm>
            <a:off x="0" y="0"/>
            <a:ext cx="12192000" cy="6857990"/>
          </a:xfrm>
          <a:prstGeom prst="rect">
            <a:avLst/>
          </a:prstGeom>
          <a:solidFill>
            <a:srgbClr val="00000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8A5E8-484A-25B4-77CD-DE96B56B2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22" y="561361"/>
            <a:ext cx="11714596" cy="647679"/>
          </a:xfrm>
          <a:solidFill>
            <a:srgbClr val="365C72">
              <a:alpha val="54118"/>
            </a:srgbClr>
          </a:solidFill>
          <a:ln>
            <a:solidFill>
              <a:schemeClr val="bg2"/>
            </a:solidFill>
            <a:prstDash val="dash"/>
          </a:ln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по изучению ППО </a:t>
            </a:r>
            <a:endParaRPr lang="en-US" sz="36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46DA4BA7-B5C8-4135-20E4-F839B7E6D21C}"/>
              </a:ext>
            </a:extLst>
          </p:cNvPr>
          <p:cNvSpPr txBox="1">
            <a:spLocks/>
          </p:cNvSpPr>
          <p:nvPr/>
        </p:nvSpPr>
        <p:spPr>
          <a:xfrm>
            <a:off x="4033520" y="1428750"/>
            <a:ext cx="464312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DB82632-E02E-78A4-6DC6-03A55808A195}"/>
              </a:ext>
            </a:extLst>
          </p:cNvPr>
          <p:cNvSpPr/>
          <p:nvPr/>
        </p:nvSpPr>
        <p:spPr>
          <a:xfrm>
            <a:off x="208222" y="1428750"/>
            <a:ext cx="3481532" cy="4657090"/>
          </a:xfrm>
          <a:prstGeom prst="roundRect">
            <a:avLst/>
          </a:prstGeom>
          <a:solidFill>
            <a:schemeClr val="bg2"/>
          </a:solidFill>
          <a:ln>
            <a:solidFill>
              <a:srgbClr val="0C779D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ВЫЯВЛЯЕТСЯ ОБЩАЯ МЕТОДИЧЕСКАЯ СИСТЕМА РАБОТЫ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Анализируется по  критериям: 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задачи; 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учителя;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учащихся;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мероприятий;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формы воспитания;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внешних условий;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воспитания.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D39CFFB-66C8-D685-5B5D-025831034405}"/>
              </a:ext>
            </a:extLst>
          </p:cNvPr>
          <p:cNvSpPr/>
          <p:nvPr/>
        </p:nvSpPr>
        <p:spPr>
          <a:xfrm>
            <a:off x="3889604" y="1335711"/>
            <a:ext cx="4003041" cy="5033646"/>
          </a:xfrm>
          <a:prstGeom prst="roundRect">
            <a:avLst/>
          </a:prstGeom>
          <a:solidFill>
            <a:schemeClr val="bg2"/>
          </a:solidFill>
          <a:ln>
            <a:solidFill>
              <a:srgbClr val="0C779D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ВЫЯВЛЯЕТСЯ ЧАСТНАЯ МЕТОДИЧЕСКАЯ СИСТЕМА: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учителем мероприятий;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учителя к мероприятиям;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 приемы, повышающие эффективность каждого мероприятия;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работа с учащимися;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 приемы, обеспечивающие решение той или иной важной частной методической задачи.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A9DD4AF-42DF-0121-DC9B-DB7AE8719B4E}"/>
              </a:ext>
            </a:extLst>
          </p:cNvPr>
          <p:cNvSpPr/>
          <p:nvPr/>
        </p:nvSpPr>
        <p:spPr>
          <a:xfrm>
            <a:off x="8036561" y="1428750"/>
            <a:ext cx="3952240" cy="4561851"/>
          </a:xfrm>
          <a:prstGeom prst="roundRect">
            <a:avLst/>
          </a:prstGeom>
          <a:solidFill>
            <a:schemeClr val="bg2"/>
          </a:solidFill>
          <a:ln>
            <a:solidFill>
              <a:srgbClr val="0C779D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33400" indent="-177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u-RU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5" indent="-177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И ОБОБЩЕНИЕ ОПЫТА ДОЛЖНЫ ПРОВОДИТЬСЯ ПРИ КОНТАКТЕ С ПЕДАГОГОМ</a:t>
            </a:r>
          </a:p>
          <a:p>
            <a:pPr marL="92075" indent="-857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этом:</a:t>
            </a:r>
          </a:p>
          <a:p>
            <a:pPr marL="29210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должен знать сильные и слабые стороны классного руководителя, руководителя кружка, секции;</a:t>
            </a:r>
          </a:p>
          <a:p>
            <a:pPr marL="29210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педагогу осмыслить свой опыт;</a:t>
            </a:r>
          </a:p>
          <a:p>
            <a:pPr marL="29210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работу педагогу по обобщению опыта;</a:t>
            </a:r>
          </a:p>
          <a:p>
            <a:pPr marL="29210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самоанализу работы.</a:t>
            </a: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991D219-1D04-091C-6F72-E90E69E50113}"/>
              </a:ext>
            </a:extLst>
          </p:cNvPr>
          <p:cNvSpPr/>
          <p:nvPr/>
        </p:nvSpPr>
        <p:spPr>
          <a:xfrm>
            <a:off x="2336800" y="6167120"/>
            <a:ext cx="1798320" cy="472220"/>
          </a:xfrm>
          <a:custGeom>
            <a:avLst/>
            <a:gdLst>
              <a:gd name="connsiteX0" fmla="*/ 0 w 1798320"/>
              <a:gd name="connsiteY0" fmla="*/ 0 h 472220"/>
              <a:gd name="connsiteX1" fmla="*/ 792480 w 1798320"/>
              <a:gd name="connsiteY1" fmla="*/ 467360 h 472220"/>
              <a:gd name="connsiteX2" fmla="*/ 1798320 w 1798320"/>
              <a:gd name="connsiteY2" fmla="*/ 203200 h 47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8320" h="472220">
                <a:moveTo>
                  <a:pt x="0" y="0"/>
                </a:moveTo>
                <a:cubicBezTo>
                  <a:pt x="246380" y="216746"/>
                  <a:pt x="492760" y="433493"/>
                  <a:pt x="792480" y="467360"/>
                </a:cubicBezTo>
                <a:cubicBezTo>
                  <a:pt x="1092200" y="501227"/>
                  <a:pt x="1445260" y="352213"/>
                  <a:pt x="1798320" y="203200"/>
                </a:cubicBezTo>
              </a:path>
            </a:pathLst>
          </a:custGeom>
          <a:noFill/>
          <a:ln>
            <a:solidFill>
              <a:schemeClr val="bg2">
                <a:lumMod val="9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78FFA815-00C7-D8BF-6BFA-FFE824DA1651}"/>
              </a:ext>
            </a:extLst>
          </p:cNvPr>
          <p:cNvSpPr/>
          <p:nvPr/>
        </p:nvSpPr>
        <p:spPr>
          <a:xfrm>
            <a:off x="7748731" y="6055360"/>
            <a:ext cx="2794000" cy="423265"/>
          </a:xfrm>
          <a:custGeom>
            <a:avLst/>
            <a:gdLst>
              <a:gd name="connsiteX0" fmla="*/ 0 w 2794000"/>
              <a:gd name="connsiteY0" fmla="*/ 132080 h 423265"/>
              <a:gd name="connsiteX1" fmla="*/ 548640 w 2794000"/>
              <a:gd name="connsiteY1" fmla="*/ 325120 h 423265"/>
              <a:gd name="connsiteX2" fmla="*/ 2265680 w 2794000"/>
              <a:gd name="connsiteY2" fmla="*/ 406400 h 423265"/>
              <a:gd name="connsiteX3" fmla="*/ 2794000 w 2794000"/>
              <a:gd name="connsiteY3" fmla="*/ 0 h 42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4000" h="423265">
                <a:moveTo>
                  <a:pt x="0" y="132080"/>
                </a:moveTo>
                <a:cubicBezTo>
                  <a:pt x="85513" y="205740"/>
                  <a:pt x="171027" y="279400"/>
                  <a:pt x="548640" y="325120"/>
                </a:cubicBezTo>
                <a:cubicBezTo>
                  <a:pt x="926253" y="370840"/>
                  <a:pt x="1891453" y="460587"/>
                  <a:pt x="2265680" y="406400"/>
                </a:cubicBezTo>
                <a:cubicBezTo>
                  <a:pt x="2639907" y="352213"/>
                  <a:pt x="2716953" y="176106"/>
                  <a:pt x="2794000" y="0"/>
                </a:cubicBezTo>
              </a:path>
            </a:pathLst>
          </a:custGeom>
          <a:noFill/>
          <a:ln>
            <a:solidFill>
              <a:schemeClr val="bg2">
                <a:lumMod val="9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14375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200</TotalTime>
  <Words>2165</Words>
  <Application>Microsoft Office PowerPoint</Application>
  <PresentationFormat>Широкоэкранный</PresentationFormat>
  <Paragraphs>231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Franklin Gothic Book</vt:lpstr>
      <vt:lpstr>Open Sans</vt:lpstr>
      <vt:lpstr>Times New Roman</vt:lpstr>
      <vt:lpstr>Уголки</vt:lpstr>
      <vt:lpstr>Система работы по изучению и систематизации передового педагогического опыта учителя начальных классов  Основные формы и методы изучения </vt:lpstr>
      <vt:lpstr>Педагогический опыт – это отвечающий современным запросам, открывающий возможности постоянного совершенствования, нередко оригинальный по содержанию, логике, методам, и приемам образец педагогической деятельности, приносящий лучшие по сравнению с мировой практикой результаты. В.И. Загвязинский  </vt:lpstr>
      <vt:lpstr>Презентация PowerPoint</vt:lpstr>
      <vt:lpstr>Цель - повышение качества образования и воспитания.  Предполагаемый результат — совершенствование уровня профессиональной компетентности педагогических работников, внедрение инновационных технологий в воспитательный и образовательный процессы.  </vt:lpstr>
      <vt:lpstr>Научное изучение и обобщение педагогического опыта направлено на решение различных исследовательских целей: </vt:lpstr>
      <vt:lpstr>Этапы работы с ППО</vt:lpstr>
      <vt:lpstr>Критерии (показатели) отбора передового педагогического опыта </vt:lpstr>
      <vt:lpstr>Классификация передового педагогического опыта</vt:lpstr>
      <vt:lpstr>Система работы по изучению ППО </vt:lpstr>
      <vt:lpstr>Методика обобщения и распространения ППО </vt:lpstr>
      <vt:lpstr>Презентация PowerPoint</vt:lpstr>
      <vt:lpstr>Презентация PowerPoint</vt:lpstr>
      <vt:lpstr>Презентация PowerPoint</vt:lpstr>
      <vt:lpstr>Методы изучения педагогического опыта </vt:lpstr>
      <vt:lpstr>Анализ и обобщение передового  педагогического опыта </vt:lpstr>
      <vt:lpstr>Презентация PowerPoint</vt:lpstr>
      <vt:lpstr>Презентация PowerPoint</vt:lpstr>
      <vt:lpstr>Уровни работы с ППО</vt:lpstr>
      <vt:lpstr>Обобщение педагогического опыта </vt:lpstr>
      <vt:lpstr>Педагогический опыт может быть обобщен и представлен в виде: </vt:lpstr>
      <vt:lpstr>Этапы работы над обобщением  своего опыта </vt:lpstr>
      <vt:lpstr>Презентация PowerPoint</vt:lpstr>
      <vt:lpstr>Презентация PowerPoint</vt:lpstr>
      <vt:lpstr>Презентация PowerPoint</vt:lpstr>
      <vt:lpstr>Передовой педагогический опыт, его значение на современном этапе развития общества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afonya sais</dc:creator>
  <cp:lastModifiedBy>afonya sais</cp:lastModifiedBy>
  <cp:revision>10</cp:revision>
  <dcterms:created xsi:type="dcterms:W3CDTF">2023-12-20T07:30:48Z</dcterms:created>
  <dcterms:modified xsi:type="dcterms:W3CDTF">2023-12-20T19:01:02Z</dcterms:modified>
</cp:coreProperties>
</file>